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69" r:id="rId5"/>
    <p:sldId id="271" r:id="rId6"/>
    <p:sldId id="270" r:id="rId7"/>
    <p:sldId id="259" r:id="rId8"/>
    <p:sldId id="272" r:id="rId9"/>
    <p:sldId id="274" r:id="rId10"/>
    <p:sldId id="275" r:id="rId11"/>
    <p:sldId id="260" r:id="rId12"/>
    <p:sldId id="261" r:id="rId13"/>
    <p:sldId id="313" r:id="rId14"/>
    <p:sldId id="268" r:id="rId15"/>
    <p:sldId id="262" r:id="rId16"/>
    <p:sldId id="276" r:id="rId17"/>
    <p:sldId id="277" r:id="rId18"/>
    <p:sldId id="278" r:id="rId19"/>
    <p:sldId id="263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4" r:id="rId32"/>
    <p:sldId id="290" r:id="rId33"/>
    <p:sldId id="291" r:id="rId34"/>
    <p:sldId id="265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6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267" r:id="rId54"/>
    <p:sldId id="309" r:id="rId55"/>
    <p:sldId id="311" r:id="rId56"/>
    <p:sldId id="312" r:id="rId57"/>
    <p:sldId id="31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61FE9-94C6-4A68-83D2-40A8860313A1}" v="9564" dt="2023-11-20T15:42:28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-59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ffell-Hoffman, Matthew" userId="8cc9d8a5-312e-40b1-8af8-60aeaeadb3b4" providerId="ADAL" clId="{84F61FE9-94C6-4A68-83D2-40A8860313A1}"/>
    <pc:docChg chg="undo redo custSel addSld delSld modSld sldOrd">
      <pc:chgData name="Duffell-Hoffman, Matthew" userId="8cc9d8a5-312e-40b1-8af8-60aeaeadb3b4" providerId="ADAL" clId="{84F61FE9-94C6-4A68-83D2-40A8860313A1}" dt="2023-11-20T17:18:39.091" v="18401"/>
      <pc:docMkLst>
        <pc:docMk/>
      </pc:docMkLst>
      <pc:sldChg chg="modSp mod modNotesTx">
        <pc:chgData name="Duffell-Hoffman, Matthew" userId="8cc9d8a5-312e-40b1-8af8-60aeaeadb3b4" providerId="ADAL" clId="{84F61FE9-94C6-4A68-83D2-40A8860313A1}" dt="2023-11-20T15:32:06.981" v="15623" actId="20577"/>
        <pc:sldMkLst>
          <pc:docMk/>
          <pc:sldMk cId="223710772" sldId="256"/>
        </pc:sldMkLst>
        <pc:spChg chg="mod">
          <ac:chgData name="Duffell-Hoffman, Matthew" userId="8cc9d8a5-312e-40b1-8af8-60aeaeadb3b4" providerId="ADAL" clId="{84F61FE9-94C6-4A68-83D2-40A8860313A1}" dt="2023-11-19T20:38:35.792" v="15000" actId="1036"/>
          <ac:spMkLst>
            <pc:docMk/>
            <pc:sldMk cId="223710772" sldId="256"/>
            <ac:spMk id="3" creationId="{014116B5-7C3C-C4F0-27AE-08F18FAA97E7}"/>
          </ac:spMkLst>
        </pc:spChg>
      </pc:sldChg>
      <pc:sldChg chg="modSp mod modNotesTx">
        <pc:chgData name="Duffell-Hoffman, Matthew" userId="8cc9d8a5-312e-40b1-8af8-60aeaeadb3b4" providerId="ADAL" clId="{84F61FE9-94C6-4A68-83D2-40A8860313A1}" dt="2023-11-20T15:34:38.297" v="15636" actId="5793"/>
        <pc:sldMkLst>
          <pc:docMk/>
          <pc:sldMk cId="4015494211" sldId="257"/>
        </pc:sldMkLst>
        <pc:spChg chg="mod">
          <ac:chgData name="Duffell-Hoffman, Matthew" userId="8cc9d8a5-312e-40b1-8af8-60aeaeadb3b4" providerId="ADAL" clId="{84F61FE9-94C6-4A68-83D2-40A8860313A1}" dt="2023-11-19T18:19:31.103" v="14599" actId="20577"/>
          <ac:spMkLst>
            <pc:docMk/>
            <pc:sldMk cId="4015494211" sldId="257"/>
            <ac:spMk id="3" creationId="{C1140CBF-8F41-24A7-263E-3EC7A090EC59}"/>
          </ac:spMkLst>
        </pc:spChg>
      </pc:sldChg>
      <pc:sldChg chg="modSp mod">
        <pc:chgData name="Duffell-Hoffman, Matthew" userId="8cc9d8a5-312e-40b1-8af8-60aeaeadb3b4" providerId="ADAL" clId="{84F61FE9-94C6-4A68-83D2-40A8860313A1}" dt="2023-11-19T21:39:25.935" v="15025" actId="313"/>
        <pc:sldMkLst>
          <pc:docMk/>
          <pc:sldMk cId="4092396409" sldId="258"/>
        </pc:sldMkLst>
        <pc:spChg chg="mod">
          <ac:chgData name="Duffell-Hoffman, Matthew" userId="8cc9d8a5-312e-40b1-8af8-60aeaeadb3b4" providerId="ADAL" clId="{84F61FE9-94C6-4A68-83D2-40A8860313A1}" dt="2023-11-19T21:39:25.935" v="15025" actId="313"/>
          <ac:spMkLst>
            <pc:docMk/>
            <pc:sldMk cId="4092396409" sldId="258"/>
            <ac:spMk id="2" creationId="{6DA79E9C-C572-78B4-6034-4267C4DC944C}"/>
          </ac:spMkLst>
        </pc:spChg>
      </pc:sldChg>
      <pc:sldChg chg="modSp mod">
        <pc:chgData name="Duffell-Hoffman, Matthew" userId="8cc9d8a5-312e-40b1-8af8-60aeaeadb3b4" providerId="ADAL" clId="{84F61FE9-94C6-4A68-83D2-40A8860313A1}" dt="2023-11-19T16:46:14.814" v="9855" actId="20577"/>
        <pc:sldMkLst>
          <pc:docMk/>
          <pc:sldMk cId="3745022525" sldId="263"/>
        </pc:sldMkLst>
        <pc:spChg chg="mod">
          <ac:chgData name="Duffell-Hoffman, Matthew" userId="8cc9d8a5-312e-40b1-8af8-60aeaeadb3b4" providerId="ADAL" clId="{84F61FE9-94C6-4A68-83D2-40A8860313A1}" dt="2023-11-19T16:46:14.814" v="9855" actId="20577"/>
          <ac:spMkLst>
            <pc:docMk/>
            <pc:sldMk cId="3745022525" sldId="263"/>
            <ac:spMk id="2" creationId="{383F5B62-4D43-8B60-1C82-C8AA5D513415}"/>
          </ac:spMkLst>
        </pc:spChg>
      </pc:sldChg>
      <pc:sldChg chg="modSp mod">
        <pc:chgData name="Duffell-Hoffman, Matthew" userId="8cc9d8a5-312e-40b1-8af8-60aeaeadb3b4" providerId="ADAL" clId="{84F61FE9-94C6-4A68-83D2-40A8860313A1}" dt="2023-11-19T16:46:33.301" v="9859" actId="20577"/>
        <pc:sldMkLst>
          <pc:docMk/>
          <pc:sldMk cId="2236632426" sldId="266"/>
        </pc:sldMkLst>
        <pc:spChg chg="mod">
          <ac:chgData name="Duffell-Hoffman, Matthew" userId="8cc9d8a5-312e-40b1-8af8-60aeaeadb3b4" providerId="ADAL" clId="{84F61FE9-94C6-4A68-83D2-40A8860313A1}" dt="2023-11-19T16:46:33.301" v="9859" actId="20577"/>
          <ac:spMkLst>
            <pc:docMk/>
            <pc:sldMk cId="2236632426" sldId="266"/>
            <ac:spMk id="2" creationId="{383F5B62-4D43-8B60-1C82-C8AA5D513415}"/>
          </ac:spMkLst>
        </pc:spChg>
      </pc:sldChg>
      <pc:sldChg chg="modSp mod">
        <pc:chgData name="Duffell-Hoffman, Matthew" userId="8cc9d8a5-312e-40b1-8af8-60aeaeadb3b4" providerId="ADAL" clId="{84F61FE9-94C6-4A68-83D2-40A8860313A1}" dt="2023-11-19T18:19:13.131" v="14586" actId="20577"/>
        <pc:sldMkLst>
          <pc:docMk/>
          <pc:sldMk cId="2640123224" sldId="267"/>
        </pc:sldMkLst>
        <pc:spChg chg="mod">
          <ac:chgData name="Duffell-Hoffman, Matthew" userId="8cc9d8a5-312e-40b1-8af8-60aeaeadb3b4" providerId="ADAL" clId="{84F61FE9-94C6-4A68-83D2-40A8860313A1}" dt="2023-11-19T18:19:13.131" v="14586" actId="20577"/>
          <ac:spMkLst>
            <pc:docMk/>
            <pc:sldMk cId="2640123224" sldId="267"/>
            <ac:spMk id="2" creationId="{383F5B62-4D43-8B60-1C82-C8AA5D513415}"/>
          </ac:spMkLst>
        </pc:spChg>
      </pc:sldChg>
      <pc:sldChg chg="modSp mod modNotesTx">
        <pc:chgData name="Duffell-Hoffman, Matthew" userId="8cc9d8a5-312e-40b1-8af8-60aeaeadb3b4" providerId="ADAL" clId="{84F61FE9-94C6-4A68-83D2-40A8860313A1}" dt="2023-11-20T15:50:15.747" v="15946" actId="20577"/>
        <pc:sldMkLst>
          <pc:docMk/>
          <pc:sldMk cId="4268079871" sldId="268"/>
        </pc:sldMkLst>
        <pc:spChg chg="mod">
          <ac:chgData name="Duffell-Hoffman, Matthew" userId="8cc9d8a5-312e-40b1-8af8-60aeaeadb3b4" providerId="ADAL" clId="{84F61FE9-94C6-4A68-83D2-40A8860313A1}" dt="2023-11-18T21:29:20.876" v="17" actId="20577"/>
          <ac:spMkLst>
            <pc:docMk/>
            <pc:sldMk cId="4268079871" sldId="268"/>
            <ac:spMk id="2" creationId="{C26673FF-9783-ABDC-4BD3-A592CBCD3220}"/>
          </ac:spMkLst>
        </pc:spChg>
        <pc:spChg chg="mod">
          <ac:chgData name="Duffell-Hoffman, Matthew" userId="8cc9d8a5-312e-40b1-8af8-60aeaeadb3b4" providerId="ADAL" clId="{84F61FE9-94C6-4A68-83D2-40A8860313A1}" dt="2023-11-19T22:59:55.435" v="15395" actId="20577"/>
          <ac:spMkLst>
            <pc:docMk/>
            <pc:sldMk cId="4268079871" sldId="268"/>
            <ac:spMk id="3" creationId="{09DECA87-4E7E-FCFC-F665-4067415E1804}"/>
          </ac:spMkLst>
        </pc:spChg>
      </pc:sldChg>
      <pc:sldChg chg="modSp mod modNotesTx">
        <pc:chgData name="Duffell-Hoffman, Matthew" userId="8cc9d8a5-312e-40b1-8af8-60aeaeadb3b4" providerId="ADAL" clId="{84F61FE9-94C6-4A68-83D2-40A8860313A1}" dt="2023-11-20T15:34:58.615" v="15674" actId="20577"/>
        <pc:sldMkLst>
          <pc:docMk/>
          <pc:sldMk cId="3870647072" sldId="269"/>
        </pc:sldMkLst>
        <pc:spChg chg="mod">
          <ac:chgData name="Duffell-Hoffman, Matthew" userId="8cc9d8a5-312e-40b1-8af8-60aeaeadb3b4" providerId="ADAL" clId="{84F61FE9-94C6-4A68-83D2-40A8860313A1}" dt="2023-11-20T15:34:02.181" v="15626" actId="20577"/>
          <ac:spMkLst>
            <pc:docMk/>
            <pc:sldMk cId="3870647072" sldId="269"/>
            <ac:spMk id="2" creationId="{0FCF99D1-C15B-A81A-A473-D3ECB187DCEC}"/>
          </ac:spMkLst>
        </pc:spChg>
      </pc:sldChg>
      <pc:sldChg chg="modSp mod modNotesTx">
        <pc:chgData name="Duffell-Hoffman, Matthew" userId="8cc9d8a5-312e-40b1-8af8-60aeaeadb3b4" providerId="ADAL" clId="{84F61FE9-94C6-4A68-83D2-40A8860313A1}" dt="2023-11-20T15:42:38.512" v="15772"/>
        <pc:sldMkLst>
          <pc:docMk/>
          <pc:sldMk cId="1970247554" sldId="270"/>
        </pc:sldMkLst>
        <pc:spChg chg="mod">
          <ac:chgData name="Duffell-Hoffman, Matthew" userId="8cc9d8a5-312e-40b1-8af8-60aeaeadb3b4" providerId="ADAL" clId="{84F61FE9-94C6-4A68-83D2-40A8860313A1}" dt="2023-11-19T22:10:50.933" v="15077" actId="20577"/>
          <ac:spMkLst>
            <pc:docMk/>
            <pc:sldMk cId="1970247554" sldId="270"/>
            <ac:spMk id="2" creationId="{8D6E4B84-AF87-8AC8-6212-2BA5F27C5E7D}"/>
          </ac:spMkLst>
        </pc:spChg>
        <pc:spChg chg="mod">
          <ac:chgData name="Duffell-Hoffman, Matthew" userId="8cc9d8a5-312e-40b1-8af8-60aeaeadb3b4" providerId="ADAL" clId="{84F61FE9-94C6-4A68-83D2-40A8860313A1}" dt="2023-11-20T15:40:59.374" v="15743" actId="20577"/>
          <ac:spMkLst>
            <pc:docMk/>
            <pc:sldMk cId="1970247554" sldId="270"/>
            <ac:spMk id="5" creationId="{D929CE5F-D731-6790-F777-E1CD32AB03E8}"/>
          </ac:spMkLst>
        </pc:spChg>
      </pc:sldChg>
      <pc:sldChg chg="modSp mod modNotesTx">
        <pc:chgData name="Duffell-Hoffman, Matthew" userId="8cc9d8a5-312e-40b1-8af8-60aeaeadb3b4" providerId="ADAL" clId="{84F61FE9-94C6-4A68-83D2-40A8860313A1}" dt="2023-11-20T15:36:39.735" v="15676"/>
        <pc:sldMkLst>
          <pc:docMk/>
          <pc:sldMk cId="330492829" sldId="271"/>
        </pc:sldMkLst>
        <pc:spChg chg="mod">
          <ac:chgData name="Duffell-Hoffman, Matthew" userId="8cc9d8a5-312e-40b1-8af8-60aeaeadb3b4" providerId="ADAL" clId="{84F61FE9-94C6-4A68-83D2-40A8860313A1}" dt="2023-11-19T21:49:46.770" v="15056" actId="20577"/>
          <ac:spMkLst>
            <pc:docMk/>
            <pc:sldMk cId="330492829" sldId="271"/>
            <ac:spMk id="2" creationId="{458FD825-8F89-E911-50D1-14D9CB346205}"/>
          </ac:spMkLst>
        </pc:spChg>
        <pc:spChg chg="mod">
          <ac:chgData name="Duffell-Hoffman, Matthew" userId="8cc9d8a5-312e-40b1-8af8-60aeaeadb3b4" providerId="ADAL" clId="{84F61FE9-94C6-4A68-83D2-40A8860313A1}" dt="2023-11-19T21:57:08.580" v="15058" actId="20577"/>
          <ac:spMkLst>
            <pc:docMk/>
            <pc:sldMk cId="330492829" sldId="271"/>
            <ac:spMk id="4" creationId="{3CA119E6-5565-C9C0-89DF-E3C2BD7F44BC}"/>
          </ac:spMkLst>
        </pc:spChg>
        <pc:spChg chg="mod">
          <ac:chgData name="Duffell-Hoffman, Matthew" userId="8cc9d8a5-312e-40b1-8af8-60aeaeadb3b4" providerId="ADAL" clId="{84F61FE9-94C6-4A68-83D2-40A8860313A1}" dt="2023-11-19T21:53:26.844" v="15057" actId="313"/>
          <ac:spMkLst>
            <pc:docMk/>
            <pc:sldMk cId="330492829" sldId="271"/>
            <ac:spMk id="6" creationId="{E330C7CE-B3EE-4419-D829-DBD029AFC2E6}"/>
          </ac:spMkLst>
        </pc:spChg>
      </pc:sldChg>
      <pc:sldChg chg="modNotesTx">
        <pc:chgData name="Duffell-Hoffman, Matthew" userId="8cc9d8a5-312e-40b1-8af8-60aeaeadb3b4" providerId="ADAL" clId="{84F61FE9-94C6-4A68-83D2-40A8860313A1}" dt="2023-11-20T15:44:51.148" v="15798" actId="5793"/>
        <pc:sldMkLst>
          <pc:docMk/>
          <pc:sldMk cId="1187469354" sldId="272"/>
        </pc:sldMkLst>
      </pc:sldChg>
      <pc:sldChg chg="modNotesTx">
        <pc:chgData name="Duffell-Hoffman, Matthew" userId="8cc9d8a5-312e-40b1-8af8-60aeaeadb3b4" providerId="ADAL" clId="{84F61FE9-94C6-4A68-83D2-40A8860313A1}" dt="2023-11-20T15:46:36.470" v="15851" actId="20577"/>
        <pc:sldMkLst>
          <pc:docMk/>
          <pc:sldMk cId="2182588132" sldId="274"/>
        </pc:sldMkLst>
      </pc:sldChg>
      <pc:sldChg chg="modSp modNotesTx">
        <pc:chgData name="Duffell-Hoffman, Matthew" userId="8cc9d8a5-312e-40b1-8af8-60aeaeadb3b4" providerId="ADAL" clId="{84F61FE9-94C6-4A68-83D2-40A8860313A1}" dt="2023-11-20T15:47:57.982" v="15889" actId="20577"/>
        <pc:sldMkLst>
          <pc:docMk/>
          <pc:sldMk cId="3562754747" sldId="275"/>
        </pc:sldMkLst>
        <pc:spChg chg="mod">
          <ac:chgData name="Duffell-Hoffman, Matthew" userId="8cc9d8a5-312e-40b1-8af8-60aeaeadb3b4" providerId="ADAL" clId="{84F61FE9-94C6-4A68-83D2-40A8860313A1}" dt="2023-11-19T22:34:53.051" v="15091" actId="20577"/>
          <ac:spMkLst>
            <pc:docMk/>
            <pc:sldMk cId="3562754747" sldId="275"/>
            <ac:spMk id="3" creationId="{AC20EE78-947D-268D-2917-634B1B2BF84D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5:56:37.204" v="16016" actId="20577"/>
        <pc:sldMkLst>
          <pc:docMk/>
          <pc:sldMk cId="2128451326" sldId="276"/>
        </pc:sldMkLst>
        <pc:spChg chg="mod">
          <ac:chgData name="Duffell-Hoffman, Matthew" userId="8cc9d8a5-312e-40b1-8af8-60aeaeadb3b4" providerId="ADAL" clId="{84F61FE9-94C6-4A68-83D2-40A8860313A1}" dt="2023-11-18T21:36:01.959" v="72" actId="20577"/>
          <ac:spMkLst>
            <pc:docMk/>
            <pc:sldMk cId="2128451326" sldId="276"/>
            <ac:spMk id="2" creationId="{B61D367D-D383-C9B3-B052-8E33CE8F5745}"/>
          </ac:spMkLst>
        </pc:spChg>
        <pc:spChg chg="mod">
          <ac:chgData name="Duffell-Hoffman, Matthew" userId="8cc9d8a5-312e-40b1-8af8-60aeaeadb3b4" providerId="ADAL" clId="{84F61FE9-94C6-4A68-83D2-40A8860313A1}" dt="2023-11-19T23:04:14.284" v="15397" actId="20577"/>
          <ac:spMkLst>
            <pc:docMk/>
            <pc:sldMk cId="2128451326" sldId="276"/>
            <ac:spMk id="3" creationId="{8D31FE12-B9F9-3B1F-14F9-CDD319F0E14F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5:58:25.859" v="16099" actId="5793"/>
        <pc:sldMkLst>
          <pc:docMk/>
          <pc:sldMk cId="3055223797" sldId="277"/>
        </pc:sldMkLst>
        <pc:spChg chg="mod">
          <ac:chgData name="Duffell-Hoffman, Matthew" userId="8cc9d8a5-312e-40b1-8af8-60aeaeadb3b4" providerId="ADAL" clId="{84F61FE9-94C6-4A68-83D2-40A8860313A1}" dt="2023-11-18T21:52:41.138" v="516" actId="20577"/>
          <ac:spMkLst>
            <pc:docMk/>
            <pc:sldMk cId="3055223797" sldId="277"/>
            <ac:spMk id="2" creationId="{53241BE4-01D8-53D2-1256-0267310408B3}"/>
          </ac:spMkLst>
        </pc:spChg>
        <pc:spChg chg="mod">
          <ac:chgData name="Duffell-Hoffman, Matthew" userId="8cc9d8a5-312e-40b1-8af8-60aeaeadb3b4" providerId="ADAL" clId="{84F61FE9-94C6-4A68-83D2-40A8860313A1}" dt="2023-11-18T23:57:02.070" v="3846" actId="20577"/>
          <ac:spMkLst>
            <pc:docMk/>
            <pc:sldMk cId="3055223797" sldId="277"/>
            <ac:spMk id="3" creationId="{7D1A81CB-FE16-F3A0-A004-E73C7149FA60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00:25.671" v="16168" actId="20577"/>
        <pc:sldMkLst>
          <pc:docMk/>
          <pc:sldMk cId="2970468162" sldId="278"/>
        </pc:sldMkLst>
        <pc:spChg chg="mod">
          <ac:chgData name="Duffell-Hoffman, Matthew" userId="8cc9d8a5-312e-40b1-8af8-60aeaeadb3b4" providerId="ADAL" clId="{84F61FE9-94C6-4A68-83D2-40A8860313A1}" dt="2023-11-18T22:04:57.111" v="1110" actId="20577"/>
          <ac:spMkLst>
            <pc:docMk/>
            <pc:sldMk cId="2970468162" sldId="278"/>
            <ac:spMk id="2" creationId="{BF45FC4F-799A-D23B-67B8-536CDB7D142A}"/>
          </ac:spMkLst>
        </pc:spChg>
        <pc:spChg chg="mod">
          <ac:chgData name="Duffell-Hoffman, Matthew" userId="8cc9d8a5-312e-40b1-8af8-60aeaeadb3b4" providerId="ADAL" clId="{84F61FE9-94C6-4A68-83D2-40A8860313A1}" dt="2023-11-19T23:18:03.895" v="15437" actId="20577"/>
          <ac:spMkLst>
            <pc:docMk/>
            <pc:sldMk cId="2970468162" sldId="278"/>
            <ac:spMk id="3" creationId="{96C14D1A-CCD4-18E6-B70A-07E5BBAC5F06}"/>
          </ac:spMkLst>
        </pc:spChg>
      </pc:sldChg>
      <pc:sldChg chg="new del">
        <pc:chgData name="Duffell-Hoffman, Matthew" userId="8cc9d8a5-312e-40b1-8af8-60aeaeadb3b4" providerId="ADAL" clId="{84F61FE9-94C6-4A68-83D2-40A8860313A1}" dt="2023-11-18T22:16:52.474" v="1508" actId="680"/>
        <pc:sldMkLst>
          <pc:docMk/>
          <pc:sldMk cId="142562270" sldId="279"/>
        </pc:sldMkLst>
      </pc:sldChg>
      <pc:sldChg chg="modSp new mod modNotesTx">
        <pc:chgData name="Duffell-Hoffman, Matthew" userId="8cc9d8a5-312e-40b1-8af8-60aeaeadb3b4" providerId="ADAL" clId="{84F61FE9-94C6-4A68-83D2-40A8860313A1}" dt="2023-11-20T16:03:02.390" v="16360" actId="20577"/>
        <pc:sldMkLst>
          <pc:docMk/>
          <pc:sldMk cId="2342102424" sldId="279"/>
        </pc:sldMkLst>
        <pc:spChg chg="mod">
          <ac:chgData name="Duffell-Hoffman, Matthew" userId="8cc9d8a5-312e-40b1-8af8-60aeaeadb3b4" providerId="ADAL" clId="{84F61FE9-94C6-4A68-83D2-40A8860313A1}" dt="2023-11-18T23:12:41.948" v="2929"/>
          <ac:spMkLst>
            <pc:docMk/>
            <pc:sldMk cId="2342102424" sldId="279"/>
            <ac:spMk id="2" creationId="{25D6B013-B477-3A82-086D-1FFB4BD88E00}"/>
          </ac:spMkLst>
        </pc:spChg>
        <pc:spChg chg="mod">
          <ac:chgData name="Duffell-Hoffman, Matthew" userId="8cc9d8a5-312e-40b1-8af8-60aeaeadb3b4" providerId="ADAL" clId="{84F61FE9-94C6-4A68-83D2-40A8860313A1}" dt="2023-11-18T22:42:57.416" v="2157" actId="20577"/>
          <ac:spMkLst>
            <pc:docMk/>
            <pc:sldMk cId="2342102424" sldId="279"/>
            <ac:spMk id="3" creationId="{05485393-FB08-33BF-AD0A-F91A41D09D33}"/>
          </ac:spMkLst>
        </pc:spChg>
      </pc:sldChg>
      <pc:sldChg chg="modSp new del mod">
        <pc:chgData name="Duffell-Hoffman, Matthew" userId="8cc9d8a5-312e-40b1-8af8-60aeaeadb3b4" providerId="ADAL" clId="{84F61FE9-94C6-4A68-83D2-40A8860313A1}" dt="2023-11-18T22:24:56.663" v="1685" actId="47"/>
        <pc:sldMkLst>
          <pc:docMk/>
          <pc:sldMk cId="4189656684" sldId="279"/>
        </pc:sldMkLst>
        <pc:spChg chg="mod">
          <ac:chgData name="Duffell-Hoffman, Matthew" userId="8cc9d8a5-312e-40b1-8af8-60aeaeadb3b4" providerId="ADAL" clId="{84F61FE9-94C6-4A68-83D2-40A8860313A1}" dt="2023-11-18T22:17:36.710" v="1536" actId="20577"/>
          <ac:spMkLst>
            <pc:docMk/>
            <pc:sldMk cId="4189656684" sldId="279"/>
            <ac:spMk id="2" creationId="{741218EC-023B-6560-D832-956A7A9DA22E}"/>
          </ac:spMkLst>
        </pc:spChg>
        <pc:spChg chg="mod">
          <ac:chgData name="Duffell-Hoffman, Matthew" userId="8cc9d8a5-312e-40b1-8af8-60aeaeadb3b4" providerId="ADAL" clId="{84F61FE9-94C6-4A68-83D2-40A8860313A1}" dt="2023-11-18T22:24:15.986" v="1680" actId="21"/>
          <ac:spMkLst>
            <pc:docMk/>
            <pc:sldMk cId="4189656684" sldId="279"/>
            <ac:spMk id="3" creationId="{88A43D0B-3456-93B2-89C0-D5B4108A0F45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05:26.720" v="16362" actId="20577"/>
        <pc:sldMkLst>
          <pc:docMk/>
          <pc:sldMk cId="1045324434" sldId="280"/>
        </pc:sldMkLst>
        <pc:spChg chg="mod">
          <ac:chgData name="Duffell-Hoffman, Matthew" userId="8cc9d8a5-312e-40b1-8af8-60aeaeadb3b4" providerId="ADAL" clId="{84F61FE9-94C6-4A68-83D2-40A8860313A1}" dt="2023-11-18T23:12:30.251" v="2927" actId="20577"/>
          <ac:spMkLst>
            <pc:docMk/>
            <pc:sldMk cId="1045324434" sldId="280"/>
            <ac:spMk id="2" creationId="{183E8890-FE01-2ABD-DCF9-50AEEAFFEDE7}"/>
          </ac:spMkLst>
        </pc:spChg>
        <pc:spChg chg="mod">
          <ac:chgData name="Duffell-Hoffman, Matthew" userId="8cc9d8a5-312e-40b1-8af8-60aeaeadb3b4" providerId="ADAL" clId="{84F61FE9-94C6-4A68-83D2-40A8860313A1}" dt="2023-11-18T22:53:21.998" v="2419" actId="20577"/>
          <ac:spMkLst>
            <pc:docMk/>
            <pc:sldMk cId="1045324434" sldId="280"/>
            <ac:spMk id="3" creationId="{A716E28F-9A4B-047A-D63F-AB25AD490D86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08:05.452" v="16421" actId="20577"/>
        <pc:sldMkLst>
          <pc:docMk/>
          <pc:sldMk cId="1598802123" sldId="281"/>
        </pc:sldMkLst>
        <pc:spChg chg="mod">
          <ac:chgData name="Duffell-Hoffman, Matthew" userId="8cc9d8a5-312e-40b1-8af8-60aeaeadb3b4" providerId="ADAL" clId="{84F61FE9-94C6-4A68-83D2-40A8860313A1}" dt="2023-11-18T23:09:49.970" v="2902" actId="20577"/>
          <ac:spMkLst>
            <pc:docMk/>
            <pc:sldMk cId="1598802123" sldId="281"/>
            <ac:spMk id="2" creationId="{70628053-015F-1753-58BE-533D1FD62660}"/>
          </ac:spMkLst>
        </pc:spChg>
        <pc:spChg chg="mod">
          <ac:chgData name="Duffell-Hoffman, Matthew" userId="8cc9d8a5-312e-40b1-8af8-60aeaeadb3b4" providerId="ADAL" clId="{84F61FE9-94C6-4A68-83D2-40A8860313A1}" dt="2023-11-18T23:09:35.257" v="2876" actId="20577"/>
          <ac:spMkLst>
            <pc:docMk/>
            <pc:sldMk cId="1598802123" sldId="281"/>
            <ac:spMk id="3" creationId="{32537AEA-659C-8DFF-78D7-B3D2A984BDC6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15:29.732" v="16479" actId="20577"/>
        <pc:sldMkLst>
          <pc:docMk/>
          <pc:sldMk cId="2016449239" sldId="282"/>
        </pc:sldMkLst>
        <pc:spChg chg="mod">
          <ac:chgData name="Duffell-Hoffman, Matthew" userId="8cc9d8a5-312e-40b1-8af8-60aeaeadb3b4" providerId="ADAL" clId="{84F61FE9-94C6-4A68-83D2-40A8860313A1}" dt="2023-11-19T00:02:39.095" v="3867" actId="1036"/>
          <ac:spMkLst>
            <pc:docMk/>
            <pc:sldMk cId="2016449239" sldId="282"/>
            <ac:spMk id="2" creationId="{299F0720-114A-BB3F-C4E0-F41072E48EEE}"/>
          </ac:spMkLst>
        </pc:spChg>
        <pc:spChg chg="mod">
          <ac:chgData name="Duffell-Hoffman, Matthew" userId="8cc9d8a5-312e-40b1-8af8-60aeaeadb3b4" providerId="ADAL" clId="{84F61FE9-94C6-4A68-83D2-40A8860313A1}" dt="2023-11-19T00:26:40.913" v="4150" actId="27636"/>
          <ac:spMkLst>
            <pc:docMk/>
            <pc:sldMk cId="2016449239" sldId="282"/>
            <ac:spMk id="3" creationId="{58534BE3-E7A3-3E80-1C32-05458079D4CB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11:20.440" v="16425"/>
        <pc:sldMkLst>
          <pc:docMk/>
          <pc:sldMk cId="1810151411" sldId="283"/>
        </pc:sldMkLst>
        <pc:spChg chg="mod">
          <ac:chgData name="Duffell-Hoffman, Matthew" userId="8cc9d8a5-312e-40b1-8af8-60aeaeadb3b4" providerId="ADAL" clId="{84F61FE9-94C6-4A68-83D2-40A8860313A1}" dt="2023-11-18T23:33:29.893" v="3406" actId="20577"/>
          <ac:spMkLst>
            <pc:docMk/>
            <pc:sldMk cId="1810151411" sldId="283"/>
            <ac:spMk id="2" creationId="{BDA0CE90-C1DC-8133-CE38-8247074E1EC6}"/>
          </ac:spMkLst>
        </pc:spChg>
        <pc:spChg chg="mod">
          <ac:chgData name="Duffell-Hoffman, Matthew" userId="8cc9d8a5-312e-40b1-8af8-60aeaeadb3b4" providerId="ADAL" clId="{84F61FE9-94C6-4A68-83D2-40A8860313A1}" dt="2023-11-18T23:41:37.491" v="3706" actId="20577"/>
          <ac:spMkLst>
            <pc:docMk/>
            <pc:sldMk cId="1810151411" sldId="283"/>
            <ac:spMk id="3" creationId="{1751852E-2D99-D45D-6672-73D852D55EA7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19T23:50:57.320" v="15469" actId="20577"/>
        <pc:sldMkLst>
          <pc:docMk/>
          <pc:sldMk cId="3066314331" sldId="284"/>
        </pc:sldMkLst>
        <pc:spChg chg="mod">
          <ac:chgData name="Duffell-Hoffman, Matthew" userId="8cc9d8a5-312e-40b1-8af8-60aeaeadb3b4" providerId="ADAL" clId="{84F61FE9-94C6-4A68-83D2-40A8860313A1}" dt="2023-11-18T23:41:02.742" v="3625"/>
          <ac:spMkLst>
            <pc:docMk/>
            <pc:sldMk cId="3066314331" sldId="284"/>
            <ac:spMk id="2" creationId="{016D9FA1-6045-7825-7085-46370BAE7622}"/>
          </ac:spMkLst>
        </pc:spChg>
        <pc:spChg chg="mod">
          <ac:chgData name="Duffell-Hoffman, Matthew" userId="8cc9d8a5-312e-40b1-8af8-60aeaeadb3b4" providerId="ADAL" clId="{84F61FE9-94C6-4A68-83D2-40A8860313A1}" dt="2023-11-18T23:55:41.760" v="3844" actId="20577"/>
          <ac:spMkLst>
            <pc:docMk/>
            <pc:sldMk cId="3066314331" sldId="284"/>
            <ac:spMk id="3" creationId="{18C71549-5373-5FFF-CB98-3A67297BF6FE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19T23:51:07.240" v="15497" actId="20577"/>
        <pc:sldMkLst>
          <pc:docMk/>
          <pc:sldMk cId="1980869484" sldId="285"/>
        </pc:sldMkLst>
        <pc:spChg chg="mod">
          <ac:chgData name="Duffell-Hoffman, Matthew" userId="8cc9d8a5-312e-40b1-8af8-60aeaeadb3b4" providerId="ADAL" clId="{84F61FE9-94C6-4A68-83D2-40A8860313A1}" dt="2023-11-19T00:09:52.062" v="3994"/>
          <ac:spMkLst>
            <pc:docMk/>
            <pc:sldMk cId="1980869484" sldId="285"/>
            <ac:spMk id="2" creationId="{C2D6A007-EBC3-0E23-E706-78A3CD36DFF3}"/>
          </ac:spMkLst>
        </pc:spChg>
        <pc:spChg chg="mod">
          <ac:chgData name="Duffell-Hoffman, Matthew" userId="8cc9d8a5-312e-40b1-8af8-60aeaeadb3b4" providerId="ADAL" clId="{84F61FE9-94C6-4A68-83D2-40A8860313A1}" dt="2023-11-19T00:07:29.995" v="3920"/>
          <ac:spMkLst>
            <pc:docMk/>
            <pc:sldMk cId="1980869484" sldId="285"/>
            <ac:spMk id="3" creationId="{8425978E-F8A0-C074-3D95-2DCDE4B9BE6E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18:38.025" v="16600" actId="5793"/>
        <pc:sldMkLst>
          <pc:docMk/>
          <pc:sldMk cId="883763458" sldId="286"/>
        </pc:sldMkLst>
        <pc:spChg chg="mod">
          <ac:chgData name="Duffell-Hoffman, Matthew" userId="8cc9d8a5-312e-40b1-8af8-60aeaeadb3b4" providerId="ADAL" clId="{84F61FE9-94C6-4A68-83D2-40A8860313A1}" dt="2023-11-19T00:30:59.366" v="4231" actId="20577"/>
          <ac:spMkLst>
            <pc:docMk/>
            <pc:sldMk cId="883763458" sldId="286"/>
            <ac:spMk id="2" creationId="{E97A613F-CA4F-AB22-A054-9C2E804BBB0C}"/>
          </ac:spMkLst>
        </pc:spChg>
        <pc:spChg chg="mod">
          <ac:chgData name="Duffell-Hoffman, Matthew" userId="8cc9d8a5-312e-40b1-8af8-60aeaeadb3b4" providerId="ADAL" clId="{84F61FE9-94C6-4A68-83D2-40A8860313A1}" dt="2023-11-19T00:30:15.691" v="4208" actId="27636"/>
          <ac:spMkLst>
            <pc:docMk/>
            <pc:sldMk cId="883763458" sldId="286"/>
            <ac:spMk id="3" creationId="{DDFE5169-FDE1-7F2D-5388-7868EC11CBE1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19:03.269" v="16602"/>
        <pc:sldMkLst>
          <pc:docMk/>
          <pc:sldMk cId="3215450566" sldId="287"/>
        </pc:sldMkLst>
        <pc:spChg chg="mod">
          <ac:chgData name="Duffell-Hoffman, Matthew" userId="8cc9d8a5-312e-40b1-8af8-60aeaeadb3b4" providerId="ADAL" clId="{84F61FE9-94C6-4A68-83D2-40A8860313A1}" dt="2023-11-19T00:31:32.458" v="4279" actId="20577"/>
          <ac:spMkLst>
            <pc:docMk/>
            <pc:sldMk cId="3215450566" sldId="287"/>
            <ac:spMk id="2" creationId="{1CAC9BE1-00DB-3FF5-B346-44250AA8EB77}"/>
          </ac:spMkLst>
        </pc:spChg>
        <pc:spChg chg="mod">
          <ac:chgData name="Duffell-Hoffman, Matthew" userId="8cc9d8a5-312e-40b1-8af8-60aeaeadb3b4" providerId="ADAL" clId="{84F61FE9-94C6-4A68-83D2-40A8860313A1}" dt="2023-11-19T00:49:13.307" v="4937" actId="20577"/>
          <ac:spMkLst>
            <pc:docMk/>
            <pc:sldMk cId="3215450566" sldId="287"/>
            <ac:spMk id="3" creationId="{EA42A33A-27F3-6877-516D-3972EFCFD3CF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23:53.816" v="16773" actId="20577"/>
        <pc:sldMkLst>
          <pc:docMk/>
          <pc:sldMk cId="982115785" sldId="288"/>
        </pc:sldMkLst>
        <pc:spChg chg="mod">
          <ac:chgData name="Duffell-Hoffman, Matthew" userId="8cc9d8a5-312e-40b1-8af8-60aeaeadb3b4" providerId="ADAL" clId="{84F61FE9-94C6-4A68-83D2-40A8860313A1}" dt="2023-11-19T00:43:12.248" v="4644"/>
          <ac:spMkLst>
            <pc:docMk/>
            <pc:sldMk cId="982115785" sldId="288"/>
            <ac:spMk id="2" creationId="{B1DC4D76-0A97-3C27-AC42-92C3F3F30443}"/>
          </ac:spMkLst>
        </pc:spChg>
        <pc:spChg chg="mod">
          <ac:chgData name="Duffell-Hoffman, Matthew" userId="8cc9d8a5-312e-40b1-8af8-60aeaeadb3b4" providerId="ADAL" clId="{84F61FE9-94C6-4A68-83D2-40A8860313A1}" dt="2023-11-20T01:23:33.174" v="15552" actId="20577"/>
          <ac:spMkLst>
            <pc:docMk/>
            <pc:sldMk cId="982115785" sldId="288"/>
            <ac:spMk id="3" creationId="{B8D39D5A-D5F5-0112-77D0-24339A8AD6DE}"/>
          </ac:spMkLst>
        </pc:spChg>
      </pc:sldChg>
      <pc:sldChg chg="modSp add mod modNotesTx">
        <pc:chgData name="Duffell-Hoffman, Matthew" userId="8cc9d8a5-312e-40b1-8af8-60aeaeadb3b4" providerId="ADAL" clId="{84F61FE9-94C6-4A68-83D2-40A8860313A1}" dt="2023-11-20T16:27:31.245" v="16892" actId="20577"/>
        <pc:sldMkLst>
          <pc:docMk/>
          <pc:sldMk cId="3741780906" sldId="289"/>
        </pc:sldMkLst>
        <pc:spChg chg="mod">
          <ac:chgData name="Duffell-Hoffman, Matthew" userId="8cc9d8a5-312e-40b1-8af8-60aeaeadb3b4" providerId="ADAL" clId="{84F61FE9-94C6-4A68-83D2-40A8860313A1}" dt="2023-11-20T01:26:32.850" v="15558" actId="20577"/>
          <ac:spMkLst>
            <pc:docMk/>
            <pc:sldMk cId="3741780906" sldId="289"/>
            <ac:spMk id="3" creationId="{B8D39D5A-D5F5-0112-77D0-24339A8AD6DE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35:12.873" v="17205" actId="20577"/>
        <pc:sldMkLst>
          <pc:docMk/>
          <pc:sldMk cId="1850900514" sldId="290"/>
        </pc:sldMkLst>
        <pc:spChg chg="mod">
          <ac:chgData name="Duffell-Hoffman, Matthew" userId="8cc9d8a5-312e-40b1-8af8-60aeaeadb3b4" providerId="ADAL" clId="{84F61FE9-94C6-4A68-83D2-40A8860313A1}" dt="2023-11-19T01:25:49.005" v="5964" actId="20577"/>
          <ac:spMkLst>
            <pc:docMk/>
            <pc:sldMk cId="1850900514" sldId="290"/>
            <ac:spMk id="2" creationId="{A70984BC-7B63-F896-9B84-5EAF3CCDD9A8}"/>
          </ac:spMkLst>
        </pc:spChg>
        <pc:spChg chg="mod">
          <ac:chgData name="Duffell-Hoffman, Matthew" userId="8cc9d8a5-312e-40b1-8af8-60aeaeadb3b4" providerId="ADAL" clId="{84F61FE9-94C6-4A68-83D2-40A8860313A1}" dt="2023-11-19T01:25:06.197" v="5935" actId="20577"/>
          <ac:spMkLst>
            <pc:docMk/>
            <pc:sldMk cId="1850900514" sldId="290"/>
            <ac:spMk id="3" creationId="{A4C4223E-F9FC-7E74-FB78-F7F8541DA013}"/>
          </ac:spMkLst>
        </pc:spChg>
      </pc:sldChg>
      <pc:sldChg chg="new del">
        <pc:chgData name="Duffell-Hoffman, Matthew" userId="8cc9d8a5-312e-40b1-8af8-60aeaeadb3b4" providerId="ADAL" clId="{84F61FE9-94C6-4A68-83D2-40A8860313A1}" dt="2023-11-19T01:25:21.307" v="5937" actId="680"/>
        <pc:sldMkLst>
          <pc:docMk/>
          <pc:sldMk cId="3410255391" sldId="291"/>
        </pc:sldMkLst>
      </pc:sldChg>
      <pc:sldChg chg="modSp new mod modNotesTx">
        <pc:chgData name="Duffell-Hoffman, Matthew" userId="8cc9d8a5-312e-40b1-8af8-60aeaeadb3b4" providerId="ADAL" clId="{84F61FE9-94C6-4A68-83D2-40A8860313A1}" dt="2023-11-20T16:33:58.315" v="17103" actId="20577"/>
        <pc:sldMkLst>
          <pc:docMk/>
          <pc:sldMk cId="3563646102" sldId="291"/>
        </pc:sldMkLst>
        <pc:spChg chg="mod">
          <ac:chgData name="Duffell-Hoffman, Matthew" userId="8cc9d8a5-312e-40b1-8af8-60aeaeadb3b4" providerId="ADAL" clId="{84F61FE9-94C6-4A68-83D2-40A8860313A1}" dt="2023-11-19T01:26:02.412" v="5989" actId="20577"/>
          <ac:spMkLst>
            <pc:docMk/>
            <pc:sldMk cId="3563646102" sldId="291"/>
            <ac:spMk id="2" creationId="{8EC0D5D8-AF27-D940-CC47-EB84EFDE5C97}"/>
          </ac:spMkLst>
        </pc:spChg>
        <pc:spChg chg="mod">
          <ac:chgData name="Duffell-Hoffman, Matthew" userId="8cc9d8a5-312e-40b1-8af8-60aeaeadb3b4" providerId="ADAL" clId="{84F61FE9-94C6-4A68-83D2-40A8860313A1}" dt="2023-11-19T01:40:33.203" v="6329" actId="20577"/>
          <ac:spMkLst>
            <pc:docMk/>
            <pc:sldMk cId="3563646102" sldId="291"/>
            <ac:spMk id="3" creationId="{C474AA34-CADD-D21A-3512-FF4A60A44E7F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39:59.961" v="17339" actId="20577"/>
        <pc:sldMkLst>
          <pc:docMk/>
          <pc:sldMk cId="3118331760" sldId="292"/>
        </pc:sldMkLst>
        <pc:spChg chg="mod">
          <ac:chgData name="Duffell-Hoffman, Matthew" userId="8cc9d8a5-312e-40b1-8af8-60aeaeadb3b4" providerId="ADAL" clId="{84F61FE9-94C6-4A68-83D2-40A8860313A1}" dt="2023-11-19T15:06:33.348" v="6756" actId="20577"/>
          <ac:spMkLst>
            <pc:docMk/>
            <pc:sldMk cId="3118331760" sldId="292"/>
            <ac:spMk id="2" creationId="{4B23625B-E21A-8AD9-D955-B2F8406CF317}"/>
          </ac:spMkLst>
        </pc:spChg>
        <pc:spChg chg="mod">
          <ac:chgData name="Duffell-Hoffman, Matthew" userId="8cc9d8a5-312e-40b1-8af8-60aeaeadb3b4" providerId="ADAL" clId="{84F61FE9-94C6-4A68-83D2-40A8860313A1}" dt="2023-11-20T01:41:02.114" v="15565" actId="20577"/>
          <ac:spMkLst>
            <pc:docMk/>
            <pc:sldMk cId="3118331760" sldId="292"/>
            <ac:spMk id="3" creationId="{DB6BC6C4-E6F1-0F46-494C-BDCEFFDD5E07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38:03.026" v="17217"/>
        <pc:sldMkLst>
          <pc:docMk/>
          <pc:sldMk cId="1865142630" sldId="293"/>
        </pc:sldMkLst>
        <pc:spChg chg="mod">
          <ac:chgData name="Duffell-Hoffman, Matthew" userId="8cc9d8a5-312e-40b1-8af8-60aeaeadb3b4" providerId="ADAL" clId="{84F61FE9-94C6-4A68-83D2-40A8860313A1}" dt="2023-11-19T15:07:30.594" v="6828" actId="20577"/>
          <ac:spMkLst>
            <pc:docMk/>
            <pc:sldMk cId="1865142630" sldId="293"/>
            <ac:spMk id="2" creationId="{0CEDBDDB-61C7-A253-AC97-8A013FC9D480}"/>
          </ac:spMkLst>
        </pc:spChg>
        <pc:spChg chg="mod">
          <ac:chgData name="Duffell-Hoffman, Matthew" userId="8cc9d8a5-312e-40b1-8af8-60aeaeadb3b4" providerId="ADAL" clId="{84F61FE9-94C6-4A68-83D2-40A8860313A1}" dt="2023-11-20T01:43:31.256" v="15587" actId="20577"/>
          <ac:spMkLst>
            <pc:docMk/>
            <pc:sldMk cId="1865142630" sldId="293"/>
            <ac:spMk id="3" creationId="{42C6A71D-9010-9A06-5703-41B8917390F8}"/>
          </ac:spMkLst>
        </pc:spChg>
      </pc:sldChg>
      <pc:sldChg chg="new del">
        <pc:chgData name="Duffell-Hoffman, Matthew" userId="8cc9d8a5-312e-40b1-8af8-60aeaeadb3b4" providerId="ADAL" clId="{84F61FE9-94C6-4A68-83D2-40A8860313A1}" dt="2023-11-19T15:06:08.866" v="6747" actId="680"/>
        <pc:sldMkLst>
          <pc:docMk/>
          <pc:sldMk cId="2320693093" sldId="293"/>
        </pc:sldMkLst>
      </pc:sldChg>
      <pc:sldChg chg="modSp new mod modNotesTx">
        <pc:chgData name="Duffell-Hoffman, Matthew" userId="8cc9d8a5-312e-40b1-8af8-60aeaeadb3b4" providerId="ADAL" clId="{84F61FE9-94C6-4A68-83D2-40A8860313A1}" dt="2023-11-20T16:42:10.972" v="17342" actId="20577"/>
        <pc:sldMkLst>
          <pc:docMk/>
          <pc:sldMk cId="3877425619" sldId="294"/>
        </pc:sldMkLst>
        <pc:spChg chg="mod">
          <ac:chgData name="Duffell-Hoffman, Matthew" userId="8cc9d8a5-312e-40b1-8af8-60aeaeadb3b4" providerId="ADAL" clId="{84F61FE9-94C6-4A68-83D2-40A8860313A1}" dt="2023-11-19T15:37:04.133" v="7698" actId="20577"/>
          <ac:spMkLst>
            <pc:docMk/>
            <pc:sldMk cId="3877425619" sldId="294"/>
            <ac:spMk id="2" creationId="{74D93919-12FD-3AC5-773A-0DBB2A97C48D}"/>
          </ac:spMkLst>
        </pc:spChg>
        <pc:spChg chg="mod">
          <ac:chgData name="Duffell-Hoffman, Matthew" userId="8cc9d8a5-312e-40b1-8af8-60aeaeadb3b4" providerId="ADAL" clId="{84F61FE9-94C6-4A68-83D2-40A8860313A1}" dt="2023-11-19T15:35:00.598" v="7666" actId="20577"/>
          <ac:spMkLst>
            <pc:docMk/>
            <pc:sldMk cId="3877425619" sldId="294"/>
            <ac:spMk id="3" creationId="{B02EA8E2-9147-A132-3A1E-D23164FDBE75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43:19.878" v="17344"/>
        <pc:sldMkLst>
          <pc:docMk/>
          <pc:sldMk cId="718880246" sldId="295"/>
        </pc:sldMkLst>
        <pc:spChg chg="mod">
          <ac:chgData name="Duffell-Hoffman, Matthew" userId="8cc9d8a5-312e-40b1-8af8-60aeaeadb3b4" providerId="ADAL" clId="{84F61FE9-94C6-4A68-83D2-40A8860313A1}" dt="2023-11-19T15:37:37.520" v="7720" actId="313"/>
          <ac:spMkLst>
            <pc:docMk/>
            <pc:sldMk cId="718880246" sldId="295"/>
            <ac:spMk id="2" creationId="{84A6966D-093F-4564-EB76-857103B772BB}"/>
          </ac:spMkLst>
        </pc:spChg>
        <pc:spChg chg="mod">
          <ac:chgData name="Duffell-Hoffman, Matthew" userId="8cc9d8a5-312e-40b1-8af8-60aeaeadb3b4" providerId="ADAL" clId="{84F61FE9-94C6-4A68-83D2-40A8860313A1}" dt="2023-11-19T15:48:24.181" v="7962" actId="20577"/>
          <ac:spMkLst>
            <pc:docMk/>
            <pc:sldMk cId="718880246" sldId="295"/>
            <ac:spMk id="3" creationId="{42D71327-A0A2-0EC8-080E-B824B129033F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44:04.964" v="17346"/>
        <pc:sldMkLst>
          <pc:docMk/>
          <pc:sldMk cId="1576079742" sldId="296"/>
        </pc:sldMkLst>
        <pc:spChg chg="mod">
          <ac:chgData name="Duffell-Hoffman, Matthew" userId="8cc9d8a5-312e-40b1-8af8-60aeaeadb3b4" providerId="ADAL" clId="{84F61FE9-94C6-4A68-83D2-40A8860313A1}" dt="2023-11-19T15:50:00.971" v="8008" actId="20577"/>
          <ac:spMkLst>
            <pc:docMk/>
            <pc:sldMk cId="1576079742" sldId="296"/>
            <ac:spMk id="2" creationId="{314490F0-CF22-CA98-B1C5-AC573E9F8360}"/>
          </ac:spMkLst>
        </pc:spChg>
        <pc:spChg chg="mod">
          <ac:chgData name="Duffell-Hoffman, Matthew" userId="8cc9d8a5-312e-40b1-8af8-60aeaeadb3b4" providerId="ADAL" clId="{84F61FE9-94C6-4A68-83D2-40A8860313A1}" dt="2023-11-20T02:05:12.559" v="15591" actId="20577"/>
          <ac:spMkLst>
            <pc:docMk/>
            <pc:sldMk cId="1576079742" sldId="296"/>
            <ac:spMk id="3" creationId="{1C296629-1380-7DE6-FF78-44A492F82112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45:30.626" v="17348"/>
        <pc:sldMkLst>
          <pc:docMk/>
          <pc:sldMk cId="1216229857" sldId="297"/>
        </pc:sldMkLst>
        <pc:spChg chg="mod">
          <ac:chgData name="Duffell-Hoffman, Matthew" userId="8cc9d8a5-312e-40b1-8af8-60aeaeadb3b4" providerId="ADAL" clId="{84F61FE9-94C6-4A68-83D2-40A8860313A1}" dt="2023-11-19T16:00:53.065" v="8543" actId="20577"/>
          <ac:spMkLst>
            <pc:docMk/>
            <pc:sldMk cId="1216229857" sldId="297"/>
            <ac:spMk id="2" creationId="{1AFB32C8-1044-66B7-BFA0-7FC01C9EF405}"/>
          </ac:spMkLst>
        </pc:spChg>
        <pc:spChg chg="mod">
          <ac:chgData name="Duffell-Hoffman, Matthew" userId="8cc9d8a5-312e-40b1-8af8-60aeaeadb3b4" providerId="ADAL" clId="{84F61FE9-94C6-4A68-83D2-40A8860313A1}" dt="2023-11-19T16:20:49.403" v="9053" actId="20577"/>
          <ac:spMkLst>
            <pc:docMk/>
            <pc:sldMk cId="1216229857" sldId="297"/>
            <ac:spMk id="3" creationId="{42CE17FE-4960-715B-7738-1CCBF47D4A0F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52:07.911" v="17746" actId="313"/>
        <pc:sldMkLst>
          <pc:docMk/>
          <pc:sldMk cId="1737920227" sldId="298"/>
        </pc:sldMkLst>
        <pc:spChg chg="mod">
          <ac:chgData name="Duffell-Hoffman, Matthew" userId="8cc9d8a5-312e-40b1-8af8-60aeaeadb3b4" providerId="ADAL" clId="{84F61FE9-94C6-4A68-83D2-40A8860313A1}" dt="2023-11-19T16:53:05.881" v="10140" actId="20577"/>
          <ac:spMkLst>
            <pc:docMk/>
            <pc:sldMk cId="1737920227" sldId="298"/>
            <ac:spMk id="2" creationId="{23EA75C1-4B83-8A92-247D-01E6868D1AC2}"/>
          </ac:spMkLst>
        </pc:spChg>
        <pc:spChg chg="mod">
          <ac:chgData name="Duffell-Hoffman, Matthew" userId="8cc9d8a5-312e-40b1-8af8-60aeaeadb3b4" providerId="ADAL" clId="{84F61FE9-94C6-4A68-83D2-40A8860313A1}" dt="2023-11-20T02:13:12.932" v="15594" actId="20577"/>
          <ac:spMkLst>
            <pc:docMk/>
            <pc:sldMk cId="1737920227" sldId="298"/>
            <ac:spMk id="3" creationId="{2BF6A5B3-8D58-03E9-CEEC-B08FD1A1D821}"/>
          </ac:spMkLst>
        </pc:spChg>
      </pc:sldChg>
      <pc:sldChg chg="new del">
        <pc:chgData name="Duffell-Hoffman, Matthew" userId="8cc9d8a5-312e-40b1-8af8-60aeaeadb3b4" providerId="ADAL" clId="{84F61FE9-94C6-4A68-83D2-40A8860313A1}" dt="2023-11-19T16:20:56.118" v="9055" actId="680"/>
        <pc:sldMkLst>
          <pc:docMk/>
          <pc:sldMk cId="2501255982" sldId="298"/>
        </pc:sldMkLst>
      </pc:sldChg>
      <pc:sldChg chg="modSp new del mod">
        <pc:chgData name="Duffell-Hoffman, Matthew" userId="8cc9d8a5-312e-40b1-8af8-60aeaeadb3b4" providerId="ADAL" clId="{84F61FE9-94C6-4A68-83D2-40A8860313A1}" dt="2023-11-19T16:53:37.106" v="10141" actId="47"/>
        <pc:sldMkLst>
          <pc:docMk/>
          <pc:sldMk cId="351748064" sldId="299"/>
        </pc:sldMkLst>
        <pc:spChg chg="mod">
          <ac:chgData name="Duffell-Hoffman, Matthew" userId="8cc9d8a5-312e-40b1-8af8-60aeaeadb3b4" providerId="ADAL" clId="{84F61FE9-94C6-4A68-83D2-40A8860313A1}" dt="2023-11-19T16:47:14.802" v="9875" actId="20577"/>
          <ac:spMkLst>
            <pc:docMk/>
            <pc:sldMk cId="351748064" sldId="299"/>
            <ac:spMk id="2" creationId="{55B9B97B-51DE-B35F-37B7-AFFEAFB2F30F}"/>
          </ac:spMkLst>
        </pc:spChg>
        <pc:spChg chg="mod">
          <ac:chgData name="Duffell-Hoffman, Matthew" userId="8cc9d8a5-312e-40b1-8af8-60aeaeadb3b4" providerId="ADAL" clId="{84F61FE9-94C6-4A68-83D2-40A8860313A1}" dt="2023-11-19T16:50:14.741" v="10095" actId="14"/>
          <ac:spMkLst>
            <pc:docMk/>
            <pc:sldMk cId="351748064" sldId="299"/>
            <ac:spMk id="3" creationId="{9B780772-EFCB-2217-B378-6E94A109041F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53:20.469" v="17753"/>
        <pc:sldMkLst>
          <pc:docMk/>
          <pc:sldMk cId="973667406" sldId="299"/>
        </pc:sldMkLst>
        <pc:spChg chg="mod">
          <ac:chgData name="Duffell-Hoffman, Matthew" userId="8cc9d8a5-312e-40b1-8af8-60aeaeadb3b4" providerId="ADAL" clId="{84F61FE9-94C6-4A68-83D2-40A8860313A1}" dt="2023-11-19T16:53:57.465" v="10162" actId="20577"/>
          <ac:spMkLst>
            <pc:docMk/>
            <pc:sldMk cId="973667406" sldId="299"/>
            <ac:spMk id="2" creationId="{C1354B28-896B-B9D8-101E-A9F0599DF38C}"/>
          </ac:spMkLst>
        </pc:spChg>
        <pc:spChg chg="mod">
          <ac:chgData name="Duffell-Hoffman, Matthew" userId="8cc9d8a5-312e-40b1-8af8-60aeaeadb3b4" providerId="ADAL" clId="{84F61FE9-94C6-4A68-83D2-40A8860313A1}" dt="2023-11-19T17:00:36.343" v="10822" actId="27636"/>
          <ac:spMkLst>
            <pc:docMk/>
            <pc:sldMk cId="973667406" sldId="299"/>
            <ac:spMk id="3" creationId="{2C49ADBC-A840-011F-F752-15A456FB9710}"/>
          </ac:spMkLst>
        </pc:spChg>
        <pc:spChg chg="mod">
          <ac:chgData name="Duffell-Hoffman, Matthew" userId="8cc9d8a5-312e-40b1-8af8-60aeaeadb3b4" providerId="ADAL" clId="{84F61FE9-94C6-4A68-83D2-40A8860313A1}" dt="2023-11-19T17:00:51.229" v="10830" actId="20577"/>
          <ac:spMkLst>
            <pc:docMk/>
            <pc:sldMk cId="973667406" sldId="299"/>
            <ac:spMk id="4" creationId="{3480E91C-949F-2966-D0EA-B637E6D655E5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54:29.267" v="17766" actId="20577"/>
        <pc:sldMkLst>
          <pc:docMk/>
          <pc:sldMk cId="2852105217" sldId="300"/>
        </pc:sldMkLst>
        <pc:spChg chg="mod">
          <ac:chgData name="Duffell-Hoffman, Matthew" userId="8cc9d8a5-312e-40b1-8af8-60aeaeadb3b4" providerId="ADAL" clId="{84F61FE9-94C6-4A68-83D2-40A8860313A1}" dt="2023-11-20T16:53:18.949" v="17752" actId="20577"/>
          <ac:spMkLst>
            <pc:docMk/>
            <pc:sldMk cId="2852105217" sldId="300"/>
            <ac:spMk id="2" creationId="{D1699B07-2BE5-1E72-981A-9E5FAD8B2269}"/>
          </ac:spMkLst>
        </pc:spChg>
        <pc:spChg chg="mod">
          <ac:chgData name="Duffell-Hoffman, Matthew" userId="8cc9d8a5-312e-40b1-8af8-60aeaeadb3b4" providerId="ADAL" clId="{84F61FE9-94C6-4A68-83D2-40A8860313A1}" dt="2023-11-20T02:27:14.059" v="15599" actId="20577"/>
          <ac:spMkLst>
            <pc:docMk/>
            <pc:sldMk cId="2852105217" sldId="300"/>
            <ac:spMk id="3" creationId="{91273775-F84F-93F4-633B-78DE858F3EA4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6:55:16.042" v="17768"/>
        <pc:sldMkLst>
          <pc:docMk/>
          <pc:sldMk cId="606767187" sldId="301"/>
        </pc:sldMkLst>
        <pc:spChg chg="mod">
          <ac:chgData name="Duffell-Hoffman, Matthew" userId="8cc9d8a5-312e-40b1-8af8-60aeaeadb3b4" providerId="ADAL" clId="{84F61FE9-94C6-4A68-83D2-40A8860313A1}" dt="2023-11-19T17:19:11.566" v="11525" actId="20577"/>
          <ac:spMkLst>
            <pc:docMk/>
            <pc:sldMk cId="606767187" sldId="301"/>
            <ac:spMk id="2" creationId="{08443806-AAC6-2DAE-9C3E-80281FF07739}"/>
          </ac:spMkLst>
        </pc:spChg>
        <pc:spChg chg="mod">
          <ac:chgData name="Duffell-Hoffman, Matthew" userId="8cc9d8a5-312e-40b1-8af8-60aeaeadb3b4" providerId="ADAL" clId="{84F61FE9-94C6-4A68-83D2-40A8860313A1}" dt="2023-11-19T17:27:39.935" v="11956"/>
          <ac:spMkLst>
            <pc:docMk/>
            <pc:sldMk cId="606767187" sldId="301"/>
            <ac:spMk id="3" creationId="{C3B6744F-7E63-EA21-F0FC-5CE8150C0BE9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7:00:45.728" v="17829" actId="20577"/>
        <pc:sldMkLst>
          <pc:docMk/>
          <pc:sldMk cId="2624123643" sldId="302"/>
        </pc:sldMkLst>
        <pc:spChg chg="mod">
          <ac:chgData name="Duffell-Hoffman, Matthew" userId="8cc9d8a5-312e-40b1-8af8-60aeaeadb3b4" providerId="ADAL" clId="{84F61FE9-94C6-4A68-83D2-40A8860313A1}" dt="2023-11-19T17:26:23.455" v="11905" actId="20577"/>
          <ac:spMkLst>
            <pc:docMk/>
            <pc:sldMk cId="2624123643" sldId="302"/>
            <ac:spMk id="2" creationId="{BC9D9C09-4969-1893-EB14-F40C82E286F2}"/>
          </ac:spMkLst>
        </pc:spChg>
        <pc:spChg chg="mod">
          <ac:chgData name="Duffell-Hoffman, Matthew" userId="8cc9d8a5-312e-40b1-8af8-60aeaeadb3b4" providerId="ADAL" clId="{84F61FE9-94C6-4A68-83D2-40A8860313A1}" dt="2023-11-19T17:35:04.588" v="12446" actId="313"/>
          <ac:spMkLst>
            <pc:docMk/>
            <pc:sldMk cId="2624123643" sldId="302"/>
            <ac:spMk id="3" creationId="{8DAD3C69-DC1B-1AE4-934A-4CBB16928867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7:02:15.508" v="17831"/>
        <pc:sldMkLst>
          <pc:docMk/>
          <pc:sldMk cId="934552584" sldId="303"/>
        </pc:sldMkLst>
        <pc:spChg chg="mod">
          <ac:chgData name="Duffell-Hoffman, Matthew" userId="8cc9d8a5-312e-40b1-8af8-60aeaeadb3b4" providerId="ADAL" clId="{84F61FE9-94C6-4A68-83D2-40A8860313A1}" dt="2023-11-19T17:35:53.005" v="12474" actId="20577"/>
          <ac:spMkLst>
            <pc:docMk/>
            <pc:sldMk cId="934552584" sldId="303"/>
            <ac:spMk id="2" creationId="{B0B64058-0243-64BA-7217-6D8589924EE9}"/>
          </ac:spMkLst>
        </pc:spChg>
        <pc:spChg chg="mod">
          <ac:chgData name="Duffell-Hoffman, Matthew" userId="8cc9d8a5-312e-40b1-8af8-60aeaeadb3b4" providerId="ADAL" clId="{84F61FE9-94C6-4A68-83D2-40A8860313A1}" dt="2023-11-19T17:42:12.339" v="12794" actId="20577"/>
          <ac:spMkLst>
            <pc:docMk/>
            <pc:sldMk cId="934552584" sldId="303"/>
            <ac:spMk id="3" creationId="{80CB0FEC-75D8-D59C-06FC-4738743959CA}"/>
          </ac:spMkLst>
        </pc:spChg>
      </pc:sldChg>
      <pc:sldChg chg="new del">
        <pc:chgData name="Duffell-Hoffman, Matthew" userId="8cc9d8a5-312e-40b1-8af8-60aeaeadb3b4" providerId="ADAL" clId="{84F61FE9-94C6-4A68-83D2-40A8860313A1}" dt="2023-11-19T17:35:39.136" v="12448" actId="680"/>
        <pc:sldMkLst>
          <pc:docMk/>
          <pc:sldMk cId="1004128814" sldId="303"/>
        </pc:sldMkLst>
      </pc:sldChg>
      <pc:sldChg chg="modSp new mod modNotesTx">
        <pc:chgData name="Duffell-Hoffman, Matthew" userId="8cc9d8a5-312e-40b1-8af8-60aeaeadb3b4" providerId="ADAL" clId="{84F61FE9-94C6-4A68-83D2-40A8860313A1}" dt="2023-11-20T17:07:45.698" v="17998" actId="20577"/>
        <pc:sldMkLst>
          <pc:docMk/>
          <pc:sldMk cId="2583037725" sldId="304"/>
        </pc:sldMkLst>
        <pc:spChg chg="mod">
          <ac:chgData name="Duffell-Hoffman, Matthew" userId="8cc9d8a5-312e-40b1-8af8-60aeaeadb3b4" providerId="ADAL" clId="{84F61FE9-94C6-4A68-83D2-40A8860313A1}" dt="2023-11-19T17:45:27.831" v="12806" actId="20577"/>
          <ac:spMkLst>
            <pc:docMk/>
            <pc:sldMk cId="2583037725" sldId="304"/>
            <ac:spMk id="2" creationId="{5A611DD8-1210-7A3C-8529-9A66100DFF11}"/>
          </ac:spMkLst>
        </pc:spChg>
        <pc:spChg chg="mod">
          <ac:chgData name="Duffell-Hoffman, Matthew" userId="8cc9d8a5-312e-40b1-8af8-60aeaeadb3b4" providerId="ADAL" clId="{84F61FE9-94C6-4A68-83D2-40A8860313A1}" dt="2023-11-20T02:43:55.719" v="15605" actId="313"/>
          <ac:spMkLst>
            <pc:docMk/>
            <pc:sldMk cId="2583037725" sldId="304"/>
            <ac:spMk id="3" creationId="{ED279BD4-40B2-785A-C13D-0ACDF8343C1D}"/>
          </ac:spMkLst>
        </pc:spChg>
      </pc:sldChg>
      <pc:sldChg chg="modSp new mod">
        <pc:chgData name="Duffell-Hoffman, Matthew" userId="8cc9d8a5-312e-40b1-8af8-60aeaeadb3b4" providerId="ADAL" clId="{84F61FE9-94C6-4A68-83D2-40A8860313A1}" dt="2023-11-19T17:58:49.936" v="13266" actId="20577"/>
        <pc:sldMkLst>
          <pc:docMk/>
          <pc:sldMk cId="1049626396" sldId="305"/>
        </pc:sldMkLst>
        <pc:spChg chg="mod">
          <ac:chgData name="Duffell-Hoffman, Matthew" userId="8cc9d8a5-312e-40b1-8af8-60aeaeadb3b4" providerId="ADAL" clId="{84F61FE9-94C6-4A68-83D2-40A8860313A1}" dt="2023-11-19T17:58:49.936" v="13266" actId="20577"/>
          <ac:spMkLst>
            <pc:docMk/>
            <pc:sldMk cId="1049626396" sldId="305"/>
            <ac:spMk id="2" creationId="{CF52E703-4CCE-8DDB-FB90-DA293AC53544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7:08:22.377" v="18000"/>
        <pc:sldMkLst>
          <pc:docMk/>
          <pc:sldMk cId="711472535" sldId="306"/>
        </pc:sldMkLst>
        <pc:spChg chg="mod">
          <ac:chgData name="Duffell-Hoffman, Matthew" userId="8cc9d8a5-312e-40b1-8af8-60aeaeadb3b4" providerId="ADAL" clId="{84F61FE9-94C6-4A68-83D2-40A8860313A1}" dt="2023-11-19T17:59:52.761" v="13307" actId="20577"/>
          <ac:spMkLst>
            <pc:docMk/>
            <pc:sldMk cId="711472535" sldId="306"/>
            <ac:spMk id="2" creationId="{0177EB0B-A76D-5E90-DC48-AA4C260AE3A2}"/>
          </ac:spMkLst>
        </pc:spChg>
        <pc:spChg chg="mod">
          <ac:chgData name="Duffell-Hoffman, Matthew" userId="8cc9d8a5-312e-40b1-8af8-60aeaeadb3b4" providerId="ADAL" clId="{84F61FE9-94C6-4A68-83D2-40A8860313A1}" dt="2023-11-19T18:02:21.064" v="13565" actId="20577"/>
          <ac:spMkLst>
            <pc:docMk/>
            <pc:sldMk cId="711472535" sldId="306"/>
            <ac:spMk id="3" creationId="{22D645F4-4ECA-FD5A-BB12-1119AC9E0C3E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7:10:31.158" v="18050" actId="20577"/>
        <pc:sldMkLst>
          <pc:docMk/>
          <pc:sldMk cId="2228714575" sldId="307"/>
        </pc:sldMkLst>
        <pc:spChg chg="mod">
          <ac:chgData name="Duffell-Hoffman, Matthew" userId="8cc9d8a5-312e-40b1-8af8-60aeaeadb3b4" providerId="ADAL" clId="{84F61FE9-94C6-4A68-83D2-40A8860313A1}" dt="2023-11-19T18:03:10.265" v="13627" actId="20577"/>
          <ac:spMkLst>
            <pc:docMk/>
            <pc:sldMk cId="2228714575" sldId="307"/>
            <ac:spMk id="2" creationId="{0ECCA37C-355D-46D7-D9D3-7DF8E70E8444}"/>
          </ac:spMkLst>
        </pc:spChg>
        <pc:spChg chg="mod">
          <ac:chgData name="Duffell-Hoffman, Matthew" userId="8cc9d8a5-312e-40b1-8af8-60aeaeadb3b4" providerId="ADAL" clId="{84F61FE9-94C6-4A68-83D2-40A8860313A1}" dt="2023-11-19T18:05:47.558" v="13746" actId="15"/>
          <ac:spMkLst>
            <pc:docMk/>
            <pc:sldMk cId="2228714575" sldId="307"/>
            <ac:spMk id="3" creationId="{C17DA2BD-EDAA-E11B-68D8-5110803CAE34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7:12:18.105" v="18144" actId="20577"/>
        <pc:sldMkLst>
          <pc:docMk/>
          <pc:sldMk cId="2143605086" sldId="308"/>
        </pc:sldMkLst>
        <pc:spChg chg="mod">
          <ac:chgData name="Duffell-Hoffman, Matthew" userId="8cc9d8a5-312e-40b1-8af8-60aeaeadb3b4" providerId="ADAL" clId="{84F61FE9-94C6-4A68-83D2-40A8860313A1}" dt="2023-11-19T18:07:45.591" v="13779" actId="20577"/>
          <ac:spMkLst>
            <pc:docMk/>
            <pc:sldMk cId="2143605086" sldId="308"/>
            <ac:spMk id="2" creationId="{1072BE44-4644-79A0-5375-72BB910A763F}"/>
          </ac:spMkLst>
        </pc:spChg>
        <pc:spChg chg="mod">
          <ac:chgData name="Duffell-Hoffman, Matthew" userId="8cc9d8a5-312e-40b1-8af8-60aeaeadb3b4" providerId="ADAL" clId="{84F61FE9-94C6-4A68-83D2-40A8860313A1}" dt="2023-11-19T18:12:32.110" v="14288" actId="313"/>
          <ac:spMkLst>
            <pc:docMk/>
            <pc:sldMk cId="2143605086" sldId="308"/>
            <ac:spMk id="3" creationId="{139C5C50-940A-2876-37ED-5B3AAF46B260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7:17:45.052" v="18400" actId="20577"/>
        <pc:sldMkLst>
          <pc:docMk/>
          <pc:sldMk cId="4175718792" sldId="309"/>
        </pc:sldMkLst>
        <pc:spChg chg="mod">
          <ac:chgData name="Duffell-Hoffman, Matthew" userId="8cc9d8a5-312e-40b1-8af8-60aeaeadb3b4" providerId="ADAL" clId="{84F61FE9-94C6-4A68-83D2-40A8860313A1}" dt="2023-11-19T18:13:32.935" v="14306" actId="313"/>
          <ac:spMkLst>
            <pc:docMk/>
            <pc:sldMk cId="4175718792" sldId="309"/>
            <ac:spMk id="2" creationId="{0AC586D5-892C-F56B-F8D8-216703502846}"/>
          </ac:spMkLst>
        </pc:spChg>
        <pc:spChg chg="mod">
          <ac:chgData name="Duffell-Hoffman, Matthew" userId="8cc9d8a5-312e-40b1-8af8-60aeaeadb3b4" providerId="ADAL" clId="{84F61FE9-94C6-4A68-83D2-40A8860313A1}" dt="2023-11-19T18:17:51.838" v="14566" actId="20577"/>
          <ac:spMkLst>
            <pc:docMk/>
            <pc:sldMk cId="4175718792" sldId="309"/>
            <ac:spMk id="3" creationId="{30C6FC70-C09B-F480-E94B-135DE291005E}"/>
          </ac:spMkLst>
        </pc:spChg>
      </pc:sldChg>
      <pc:sldChg chg="addSp delSp modSp new mod">
        <pc:chgData name="Duffell-Hoffman, Matthew" userId="8cc9d8a5-312e-40b1-8af8-60aeaeadb3b4" providerId="ADAL" clId="{84F61FE9-94C6-4A68-83D2-40A8860313A1}" dt="2023-11-19T18:25:18.744" v="14635" actId="20577"/>
        <pc:sldMkLst>
          <pc:docMk/>
          <pc:sldMk cId="988850516" sldId="310"/>
        </pc:sldMkLst>
        <pc:spChg chg="mod">
          <ac:chgData name="Duffell-Hoffman, Matthew" userId="8cc9d8a5-312e-40b1-8af8-60aeaeadb3b4" providerId="ADAL" clId="{84F61FE9-94C6-4A68-83D2-40A8860313A1}" dt="2023-11-19T18:25:18.744" v="14635" actId="20577"/>
          <ac:spMkLst>
            <pc:docMk/>
            <pc:sldMk cId="988850516" sldId="310"/>
            <ac:spMk id="2" creationId="{8E700EAE-C3A5-A248-7B8A-09667A6CAE02}"/>
          </ac:spMkLst>
        </pc:spChg>
        <pc:spChg chg="del">
          <ac:chgData name="Duffell-Hoffman, Matthew" userId="8cc9d8a5-312e-40b1-8af8-60aeaeadb3b4" providerId="ADAL" clId="{84F61FE9-94C6-4A68-83D2-40A8860313A1}" dt="2023-11-19T18:25:06.514" v="14622" actId="931"/>
          <ac:spMkLst>
            <pc:docMk/>
            <pc:sldMk cId="988850516" sldId="310"/>
            <ac:spMk id="3" creationId="{EAF44813-6A34-B29C-F81F-6D967B10E545}"/>
          </ac:spMkLst>
        </pc:spChg>
        <pc:picChg chg="add mod">
          <ac:chgData name="Duffell-Hoffman, Matthew" userId="8cc9d8a5-312e-40b1-8af8-60aeaeadb3b4" providerId="ADAL" clId="{84F61FE9-94C6-4A68-83D2-40A8860313A1}" dt="2023-11-19T18:25:07.608" v="14624" actId="962"/>
          <ac:picMkLst>
            <pc:docMk/>
            <pc:sldMk cId="988850516" sldId="310"/>
            <ac:picMk id="5" creationId="{99A07C5C-0519-A8B2-0DC9-CCAE2456C0C4}"/>
          </ac:picMkLst>
        </pc:picChg>
      </pc:sldChg>
      <pc:sldChg chg="new del">
        <pc:chgData name="Duffell-Hoffman, Matthew" userId="8cc9d8a5-312e-40b1-8af8-60aeaeadb3b4" providerId="ADAL" clId="{84F61FE9-94C6-4A68-83D2-40A8860313A1}" dt="2023-11-19T18:23:38.675" v="14601" actId="47"/>
        <pc:sldMkLst>
          <pc:docMk/>
          <pc:sldMk cId="286434196" sldId="311"/>
        </pc:sldMkLst>
      </pc:sldChg>
      <pc:sldChg chg="addSp delSp modSp new mod ord">
        <pc:chgData name="Duffell-Hoffman, Matthew" userId="8cc9d8a5-312e-40b1-8af8-60aeaeadb3b4" providerId="ADAL" clId="{84F61FE9-94C6-4A68-83D2-40A8860313A1}" dt="2023-11-19T18:24:56.318" v="14621"/>
        <pc:sldMkLst>
          <pc:docMk/>
          <pc:sldMk cId="4077916508" sldId="311"/>
        </pc:sldMkLst>
        <pc:spChg chg="mod">
          <ac:chgData name="Duffell-Hoffman, Matthew" userId="8cc9d8a5-312e-40b1-8af8-60aeaeadb3b4" providerId="ADAL" clId="{84F61FE9-94C6-4A68-83D2-40A8860313A1}" dt="2023-11-19T18:24:36.766" v="14619" actId="20577"/>
          <ac:spMkLst>
            <pc:docMk/>
            <pc:sldMk cId="4077916508" sldId="311"/>
            <ac:spMk id="2" creationId="{DE1CDA5A-1D62-8650-1B05-7308909389CD}"/>
          </ac:spMkLst>
        </pc:spChg>
        <pc:spChg chg="del">
          <ac:chgData name="Duffell-Hoffman, Matthew" userId="8cc9d8a5-312e-40b1-8af8-60aeaeadb3b4" providerId="ADAL" clId="{84F61FE9-94C6-4A68-83D2-40A8860313A1}" dt="2023-11-19T18:24:16.680" v="14603" actId="931"/>
          <ac:spMkLst>
            <pc:docMk/>
            <pc:sldMk cId="4077916508" sldId="311"/>
            <ac:spMk id="3" creationId="{BB40A335-9D71-73B3-6197-F023ECE1F21F}"/>
          </ac:spMkLst>
        </pc:spChg>
        <pc:picChg chg="add mod">
          <ac:chgData name="Duffell-Hoffman, Matthew" userId="8cc9d8a5-312e-40b1-8af8-60aeaeadb3b4" providerId="ADAL" clId="{84F61FE9-94C6-4A68-83D2-40A8860313A1}" dt="2023-11-19T18:24:18.703" v="14605" actId="962"/>
          <ac:picMkLst>
            <pc:docMk/>
            <pc:sldMk cId="4077916508" sldId="311"/>
            <ac:picMk id="5" creationId="{73C246F7-B686-D121-AC64-42C804248974}"/>
          </ac:picMkLst>
        </pc:picChg>
      </pc:sldChg>
      <pc:sldChg chg="modSp new mod modNotesTx">
        <pc:chgData name="Duffell-Hoffman, Matthew" userId="8cc9d8a5-312e-40b1-8af8-60aeaeadb3b4" providerId="ADAL" clId="{84F61FE9-94C6-4A68-83D2-40A8860313A1}" dt="2023-11-20T17:18:39.091" v="18401"/>
        <pc:sldMkLst>
          <pc:docMk/>
          <pc:sldMk cId="1300072172" sldId="312"/>
        </pc:sldMkLst>
        <pc:spChg chg="mod">
          <ac:chgData name="Duffell-Hoffman, Matthew" userId="8cc9d8a5-312e-40b1-8af8-60aeaeadb3b4" providerId="ADAL" clId="{84F61FE9-94C6-4A68-83D2-40A8860313A1}" dt="2023-11-19T18:26:17.891" v="14643" actId="20577"/>
          <ac:spMkLst>
            <pc:docMk/>
            <pc:sldMk cId="1300072172" sldId="312"/>
            <ac:spMk id="2" creationId="{C7F4C746-E648-39FC-AB76-4EE1006D13CF}"/>
          </ac:spMkLst>
        </pc:spChg>
        <pc:spChg chg="mod">
          <ac:chgData name="Duffell-Hoffman, Matthew" userId="8cc9d8a5-312e-40b1-8af8-60aeaeadb3b4" providerId="ADAL" clId="{84F61FE9-94C6-4A68-83D2-40A8860313A1}" dt="2023-11-19T18:32:39.436" v="14996" actId="5793"/>
          <ac:spMkLst>
            <pc:docMk/>
            <pc:sldMk cId="1300072172" sldId="312"/>
            <ac:spMk id="3" creationId="{78B7CA4B-20E5-C9D9-80CA-36012C340A25}"/>
          </ac:spMkLst>
        </pc:spChg>
      </pc:sldChg>
      <pc:sldChg chg="modSp new mod modNotesTx">
        <pc:chgData name="Duffell-Hoffman, Matthew" userId="8cc9d8a5-312e-40b1-8af8-60aeaeadb3b4" providerId="ADAL" clId="{84F61FE9-94C6-4A68-83D2-40A8860313A1}" dt="2023-11-20T15:49:51.916" v="15910" actId="20577"/>
        <pc:sldMkLst>
          <pc:docMk/>
          <pc:sldMk cId="1936819699" sldId="313"/>
        </pc:sldMkLst>
        <pc:spChg chg="mod">
          <ac:chgData name="Duffell-Hoffman, Matthew" userId="8cc9d8a5-312e-40b1-8af8-60aeaeadb3b4" providerId="ADAL" clId="{84F61FE9-94C6-4A68-83D2-40A8860313A1}" dt="2023-11-19T22:55:33.133" v="15387" actId="20577"/>
          <ac:spMkLst>
            <pc:docMk/>
            <pc:sldMk cId="1936819699" sldId="313"/>
            <ac:spMk id="2" creationId="{159919A5-2C58-05D0-73E9-E8E596C0B6DC}"/>
          </ac:spMkLst>
        </pc:spChg>
        <pc:spChg chg="mod">
          <ac:chgData name="Duffell-Hoffman, Matthew" userId="8cc9d8a5-312e-40b1-8af8-60aeaeadb3b4" providerId="ADAL" clId="{84F61FE9-94C6-4A68-83D2-40A8860313A1}" dt="2023-11-19T22:54:55.518" v="15367" actId="20577"/>
          <ac:spMkLst>
            <pc:docMk/>
            <pc:sldMk cId="1936819699" sldId="313"/>
            <ac:spMk id="3" creationId="{12206BB7-E26B-FCE8-373D-CBA658802940}"/>
          </ac:spMkLst>
        </pc:spChg>
      </pc:sldChg>
      <pc:sldChg chg="new del">
        <pc:chgData name="Duffell-Hoffman, Matthew" userId="8cc9d8a5-312e-40b1-8af8-60aeaeadb3b4" providerId="ADAL" clId="{84F61FE9-94C6-4A68-83D2-40A8860313A1}" dt="2023-11-19T22:52:08.394" v="15094" actId="680"/>
        <pc:sldMkLst>
          <pc:docMk/>
          <pc:sldMk cId="3022858363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E9B-DB48-4CEA-951A-44ECA170C5B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88A8-4392-4336-AB31-1CD2CC3E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0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Multi-State Constraint Kalman Filter </a:t>
            </a:r>
          </a:p>
          <a:p>
            <a:r>
              <a:rPr lang="en-US" dirty="0"/>
              <a:t>for Vision-aided Inertial Navigation</a:t>
            </a:r>
          </a:p>
          <a:p>
            <a:r>
              <a:rPr lang="en-US" dirty="0"/>
              <a:t>Referred to as MSCKF </a:t>
            </a:r>
          </a:p>
          <a:p>
            <a:r>
              <a:rPr lang="en-US" dirty="0"/>
              <a:t>Paper By: </a:t>
            </a:r>
          </a:p>
          <a:p>
            <a:r>
              <a:rPr lang="en-US" dirty="0"/>
              <a:t>Anastasios </a:t>
            </a:r>
            <a:r>
              <a:rPr lang="en-US" dirty="0" err="1"/>
              <a:t>Mourikis</a:t>
            </a:r>
            <a:r>
              <a:rPr lang="en-US" dirty="0"/>
              <a:t> and </a:t>
            </a:r>
          </a:p>
          <a:p>
            <a:r>
              <a:rPr lang="en-US" dirty="0" err="1"/>
              <a:t>Stergios</a:t>
            </a:r>
            <a:r>
              <a:rPr lang="en-US" dirty="0"/>
              <a:t> </a:t>
            </a:r>
            <a:r>
              <a:rPr lang="en-US" dirty="0" err="1"/>
              <a:t>Roumeliotis</a:t>
            </a:r>
            <a:r>
              <a:rPr lang="en-US" dirty="0"/>
              <a:t> </a:t>
            </a:r>
          </a:p>
          <a:p>
            <a:r>
              <a:rPr lang="en-US" dirty="0"/>
              <a:t>Presented By: Matthew Duffell-Hoffman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Kalman Filter Equations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is propagation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estimate is propagated by applying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transition model to previous state and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influence from control signals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Covariance is propagated by applying the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transition model to the previous covariance and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the uncertainty from the process model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Again, this increases uncertainty in estimate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step is update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calculate residual buy taking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expected observation given the current estimated state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observation model applied to the estimated state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subtract it from the actual measurement taken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the residual covariance is the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 model applied to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estimate covariance which has been propagated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adding the uncertainty of the observation model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Kalman gain is calculated from the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Covariance, observation model, and residual covariance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scaling factor to tell us how much to correct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uncertainty of the observation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Finally, the state estimate is updated by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the residual scaled by the Kalman gain To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estimate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covariance is updated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Kalman gain and observation model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Again, this decreases the uncertainty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5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9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Frames of Reference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of MSCKF is to track the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pose of the IMU affixed frame {I}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the global frame {G}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{G} is an Earth-centered, Earth-fixed frame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simplify effects of Earth’s rotation on IMU measurements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 MSCKF Algorithm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EKF which includes camera poses in the state vector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Propagation: For each IMU measurement received,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propagate the filter state and covariance.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registration: Every time a new image is recorded,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augment the state and covariance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copy of the current camera pose estimate.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processing module begins operation.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Update: When the feature measurements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given image become available,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an EKF update.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13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 State vector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on notation, you’ll see transposes Everywhere, this is showing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vectors written as row vectors for space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 state is column vector containing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is unit quaternion describing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rotation from {G} to {I}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B G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B A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 gyroscope and accelerometer biases modeled as random walk processes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I   and P I are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IMU velocity and position with respect to {G}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7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 error state vector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state vector for IMU is this column vector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biases velocity and position have standard error definition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the error is the true value minus the estimated value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attitude error we use delta theta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comes from the error quaternion delta q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small rotation applied to the estimate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make it equal the true value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quaternion approximated by delta theta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minimal representation since 3 degrees of freedom</a:t>
            </a:r>
          </a:p>
          <a:p>
            <a:r>
              <a:rPr lang="en-US" dirty="0"/>
              <a:t>They Do not explain approximation in paper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95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EKF state Vector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EKF state vector with N camera poses at time 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 the IMU state estimate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estimated attitude and 3D position of each camera pose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gives the error state vector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we again are using delta theta minimal representation</a:t>
            </a:r>
          </a:p>
          <a:p>
            <a:r>
              <a:rPr lang="en-US" dirty="0"/>
              <a:t>End of section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0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0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EKF Review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MSCKF Estimator Description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Vector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EKF Propagation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Augmentation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Model (Primary Contribution)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EKF Update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72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Continuous Time IMU Propagation Model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of differential equations that describe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evolving IMU state based 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angular velocity and linear acceleration that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IMU is measuring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dot is one half big omega of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angular velocity times the current attitude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to big omega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change in biases are random Gaussian white noise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rate of change of the velocity is acceleration in {G}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of change of position is the velocity in {G}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71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Continuous Time IMU Propagation Model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omega of little omega is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by 4 matrix of the skew-symmetric matrix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Formed from the angular velocity vector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angular velocities as shown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77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Gyroscope and Accelerometer Measurement Models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measured angular velocity is the actual angular velocity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the angular velocity of Earth rotated to the IMU frame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the gyroscope bias, plus some noise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is a rotation matrix formed from a quaternion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measured acceleration is the actual acceleration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Minus the acceleration due to gravity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the accelerations felt by the IMU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earths rotation all rotated into the IMU frame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the accelerometer bias, plus some noise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0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Continuous Time IMU Estimate Propagation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variable q bar hat dot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IMU estimate propagation equations same as before but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using estimated angular velocity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measured minus the bias and earths rotational velocity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value has been applied to bias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estimated acceleration is used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measured acceleration minus the bias,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effects of earths rotation and gravity are removed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0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Linearized CT IMU Error-State Model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Linearize error state by putting all those equations in F and 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where N IMU is the system noise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covariance calculated offline during sensor calibration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6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F to see expanded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G to see expanded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0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Discrete time IMU state propagation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Working with discrete signals from IMU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with period 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Discretize propagation equations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measurement made the estimate is propagated using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5th order Runge-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Kutta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numerical integration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propagation differential equations </a:t>
            </a:r>
          </a:p>
          <a:p>
            <a:r>
              <a:rPr lang="en-US" dirty="0"/>
              <a:t>Written here again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53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Discrete-Time IMU Covariance Propagation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propagation of IMU covariance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Covariance is partitioned since the camera poses are uninvolved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I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15 by 15 covariance of IMU state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C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6 N by 6 N covariance of camera poses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I C is the correlation between the errors in the IMU state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camera pose estimates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1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Discrete-Time IMU Covariance Propagation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Covarience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propagation equation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I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propagated by  numerical integration of the Lyapunov equation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Shown hear uses the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matrix on previous IMU state covariance  and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matrix on uncertainty in IMU measurements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across time step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condition is previous IMU state covariance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6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Discrete-Time IMU Covariance Propagation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propagate covariance between the IMU and camera poses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transition matrix big Phi is similarly computed by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numerical integration Of this differential equation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initial condition identity matrix </a:t>
            </a:r>
          </a:p>
          <a:p>
            <a:r>
              <a:rPr lang="en-US" dirty="0"/>
              <a:t>The previous P I C is then multiplied by The state transition matrix to propagate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79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13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State Vector Augmentation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new image, the camera pose is estimated where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estimated camera attitude is the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IMU attitude rotated the camera frame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estimated camera position is the estimated IMU position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the translation from the IMU to the camera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rotation and translation are known quantities from calibration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pose estimate is appended to the state vector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2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Covariance Augmentation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size of state vector need to increase size of covariance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covariance becomes the original covariance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this Jacobian  J appended to the right and bottom </a:t>
            </a:r>
          </a:p>
          <a:p>
            <a:r>
              <a:rPr lang="en-US" dirty="0"/>
              <a:t>Here is what Jacobian looks like </a:t>
            </a:r>
          </a:p>
          <a:p>
            <a:endParaRPr lang="en-US" dirty="0"/>
          </a:p>
          <a:p>
            <a:r>
              <a:rPr lang="en-US" dirty="0"/>
              <a:t>Jacobian derived from equation 14 which</a:t>
            </a:r>
          </a:p>
          <a:p>
            <a:r>
              <a:rPr lang="en-US" dirty="0"/>
              <a:t>Was taking imu frame to camera frame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25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56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Measurement Model Setup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model is used to update EKF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Residual r, must depend linearly on state error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𝑋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̃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Which can be shown by this equation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Where H is the measurement Jacobian matrix and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noise must be zero mean white uncorrelated with the state error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Viewing a static feature from multiple camera poses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in constraints between those poses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observations are grouped by tracked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7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Explanation using a Single Feature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 single feature f j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Observed from m j camera poses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camera poses of interest are the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Attitudes and positions of the camera where the feature was observed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are in the set 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observation of that feature is an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Y coordinate from the image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Scaled by the distance from the camera Z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plus some noise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covariance R where the noise in X and Y are not correlated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66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Feature Position Estimate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 position in the camera frame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X Y Z vector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position of the feature in {G}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Minus the position of the camera in {G}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Rotated from {G} to the camera frame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estimate of the feature location is obtained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least square minimization of all observations of the feature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filter estimates of the camera poses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the observations were made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49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Measurement Residual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measurement residual R is defined as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observation minus the estimated observation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the estimated observation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calculated from the estimated global position of the feature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3D to 2D reprojection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86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Linearized Measurement Residual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Linearizing about the estimates of camera pose and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 pose, the measurement residual is approximately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X times the error state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H F I times the error in feature position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H X and HF I are the Jacobians of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measurement Z I with respect to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and feature position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3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Problem: Localization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robot pose and trajectory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GPS is unreliable or unavailable in some environments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as indoors or underwater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Inertial Measurement Units (IMUs) and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cameras are small, inexpensive, and have low power consumption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Fused IMU and camera measurements can provide very accurate pose estimates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MSCKF will use monocular camera and IMU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217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Residual Vector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Stacking the residuals of all M J measurements of a feature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this equation which is just the vectors and matrices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stacked up for each observation of a feature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observations of the feature are independent of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the covariance is another sigma squared along the diagonal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22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Residual Independent of Feature Pose Errors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state estimate is used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compute the feature position estimate,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error in the feature position estimate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correlated with the error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in the state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the residual is not in the linear form seen before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cannot be directly used to update the EKF.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overcome this,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 R O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 defined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projecting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the residual vector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nullspace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matrix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H f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𝐴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denote the unitary matrix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whose columns form the basis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left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nullspace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H F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obtain this mess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gives us H O and N O, the desired form</a:t>
            </a:r>
          </a:p>
          <a:p>
            <a:r>
              <a:rPr lang="en-US" dirty="0"/>
              <a:t>This residual is independent of the errors in the feature coordinates and </a:t>
            </a:r>
          </a:p>
          <a:p>
            <a:r>
              <a:rPr lang="en-US" dirty="0"/>
              <a:t>Therefore can be used for EKF updates</a:t>
            </a:r>
          </a:p>
          <a:p>
            <a:r>
              <a:rPr lang="en-US" dirty="0"/>
              <a:t>This defines a constraint between all </a:t>
            </a:r>
          </a:p>
          <a:p>
            <a:r>
              <a:rPr lang="en-US" dirty="0"/>
              <a:t>Camera poses where the feature was observed expressing</a:t>
            </a:r>
          </a:p>
          <a:p>
            <a:r>
              <a:rPr lang="en-US" dirty="0"/>
              <a:t>All available information from the observations</a:t>
            </a:r>
          </a:p>
          <a:p>
            <a:r>
              <a:rPr lang="en-US" dirty="0"/>
              <a:t>This means the resulting EKF update is optimal except</a:t>
            </a:r>
          </a:p>
          <a:p>
            <a:r>
              <a:rPr lang="en-US" dirty="0"/>
              <a:t>For linearization inaccuracies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56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71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events trigger an EKF update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When a feature tracked over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number of images is no longer detected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update is triggered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measurements of the feature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processed using the measurement model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trigger occurs most often,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features move out of the camera’s field of view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trigger When the maximum number of camera poses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state vector is reached,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EKF update is triggered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one camera pose must be discarded,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information from features should be used beforehand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implementation one third of poses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evenly spaced starting from 2nd oldest are discarded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found leaving the oldest pose helpful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geometric constraints further back in time carry more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94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Update Procedure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 given timestep,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constraints of L features must be processed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measurement model,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 the residual R O of J 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H O of J are calculated for each feature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residuals are then stacked into one vector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covariance of the noise vector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N O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yet another diagonal of variances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the dimension D is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The sum across all features of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Twice the number of observations of that feature minus three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85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Computation Reduction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 if 10 features are tracked across 10 images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equals 170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reduce computational complexity of EKF update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 X is decomposed using QR decomposition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splits the matrix into 3 matrices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one Q two and T 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84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Decomposed Residual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Applying the decomposition of H O to the residual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this equation which can be separated into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 with Q 1 and Q 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residual with Q 2 is just noise since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estimate has a coefficient of zero and can be discarded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95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EKF Update Residual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Finally, the residual used for EKF updates is given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 n and is a function of Q 1 and the residual R 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covariance of R N simplifies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just another diagonal of image variances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372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Update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Kalman gain is calculated from the covariance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H which was from the residual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residual covariance R 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correction is the Kalman gain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 the residual r 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covariance update using this equation with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Kalman gain, T H from decomposed residual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previous covariance and the covariance of the residual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25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6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Two Families of Algorithms for VINS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Looked at examples of both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inertial odometry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Anzhelika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Estimates robot pose only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 derives constraints between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consecutive pairs of images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Efficient, good for real-time applications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Simultaneous localization and mapping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Jointly estimates robot pose and landmark positions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Accounts for correlations between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 pose and 3D positions of observed features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computational complexity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global optimization methods are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accurate but offline like graph slam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by Keith and Malcom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suitable for real-time localization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frame approach presented by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Ibrahim discards possible information to reduce complexity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7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Computational Complexity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 in number of observed features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most cubic in number of camera poses included in state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poses is most significant factor for computational cost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Tunable parameter which can be adjusted to fit computational power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59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Robustness to Linearization Inaccuracies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characteristics of the algorithm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its robustness to linearization inaccuracies: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inverse feature depth parametrization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in the measurement model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appendix for explanation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linearization of measurements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64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/>
              <a:t>Optimal for Many Features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kinds of features: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Opportunistic Features –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tracked over a small number of frames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Persistent Features –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tracked over long period of time or when revisited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Opportunistic features are far more common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 are lost due to limited field of view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viewpoint, or noise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If all poses a feature is detected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in the state, the measurement model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optimal except for linearization inaccuracies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the algorithm is able to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optimally use localization information of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opportunistic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93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81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setup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Camera/IMU system placed on car moving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residential area in Minneapolis, MN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Pointgrey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FireFly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camera,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registering images of resolution 640 × 480 pixels at 3Hz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inertial measurements at a rate of 100Hz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experiment data was recorded and processed offline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 extraction and matching done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SIFT algorithm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number of camera poses in state vector was 30</a:t>
            </a:r>
          </a:p>
          <a:p>
            <a:r>
              <a:rPr lang="en-US" dirty="0"/>
              <a:t>Found that features were rarely tracked over more than 30 frames and </a:t>
            </a:r>
          </a:p>
          <a:p>
            <a:r>
              <a:rPr lang="en-US" dirty="0"/>
              <a:t>Therefore most available constraints were captured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223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698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 processed at 14Hz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single core of a 2GHz processor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start and end pose were known,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final position error was calculated to be approximately 10m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0.31% error over the 3.2km trajectory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loop closure or nonholonomic constraints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55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of MSCKF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Kalman filter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both visual and inertial measurements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 include 3D feature positions Inn state vector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Expresses constraints between multiple camera poses when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feature can be seen in more than two images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linearization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 complexity in number of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7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6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Kalman filter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Tracks the estimated state of the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and covariance (uncertainty)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Linear process and measurement models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Gaussian process and measurement noise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Markov assumption, each state depends only on the previous state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has Two parts: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Propagate – updates estimate based 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dynamics, increases uncertainty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– updates estimate based 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Observations decreases uncertainty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propagation and update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happen independently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MSCKF uses IMU for propagation and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for update so many propagations between updates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Non-linear system, differentiable not linear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Kalman filter EKF linearizes around state estimate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Kalman filter Quantities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Fast, okay if you don’t remember all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hat is state estimate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is covariance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is a measurement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is the state transition model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is the observation model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is covariance of process noise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is covariance of observation noise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B is control input model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is control input </a:t>
            </a:r>
          </a:p>
          <a:p>
            <a:r>
              <a:rPr lang="en-US" dirty="0"/>
              <a:t>MSCKF does not use B and 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88A8-4392-4336-AB31-1CD2CC3E43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1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3591-4E0E-680F-E28D-2A60E19D5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B65D8-04A8-834D-DAA1-D5946421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09E34-1CF9-7F93-172B-4A7E5026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3A6B2-7135-FC6C-97A6-AA954563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3781C-B367-0693-9BBE-8C71DB52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023A-5591-6F92-2C2D-03B7B1CD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B2EC2-2449-3218-466F-033620411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1D3C-1FAE-FDE4-B2DD-78BA8298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3F7C6-2027-BD4A-7BA6-C76F6719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1A3B-E3E2-B058-0B56-0E3B2450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13F15-32BE-0655-5DEB-DC063C8E9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56A82-3FF2-1B04-73A0-CA44E273F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E9300-2292-2E07-8AEB-62AF1BDB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3E49B-FFFE-AEF0-6100-05ED1170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9141-7A9E-3110-B7FF-C3A9815F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8A5E-7DC0-E0F7-A2BA-169A050C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A6DAE-0C49-D3BE-0CC8-B3180836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CD9F-6461-D6BC-0057-2CDA13E8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3F4CC-D72B-D8FD-C2D5-D9A7C826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397C6-8C18-DB50-26F4-FF0038D8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CE88-0465-C6DD-A97D-B40A17D9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0694A-F8E4-644E-6828-3C7937ED9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71B10-E6CA-D06B-D1BF-6B2A3345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7BF99-FC18-9517-9F3C-D6297B50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1665F-4279-B849-13A5-873B9D9F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8699-B3D7-C9E8-E940-ECDDA883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B2646-390E-8E27-71D5-567B33820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76099-934F-304F-7397-8E8EE4325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D4225-F2A7-136B-E35C-715B3088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9FF81-8470-F46D-4181-0169593B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3943F-4C0C-FA82-C318-6212182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0266-9D4C-CA10-3E83-FC6D50DA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181B-A476-6BF0-5324-EAE48A631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0EBB2-9459-5F8E-9EA3-19F4387E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E5EC8-BF37-7D48-0E69-BF4372407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34CAA-27D0-CD0B-E483-A8648103D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033C6F-63F6-84E4-F86F-69C0AEBC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84162-864E-1923-BBB3-79659655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7F6DE-EB28-C031-E623-FE540C38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1E34-E665-6B6F-1507-B5DBF483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2F30C-A9F6-BAC8-2FE9-0E7362C1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33762-EB20-7A82-215C-7F9AD7FF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F04F4-7766-B9BE-9957-BF82939F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B82349-FFDE-473D-6324-2C90B235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4D376-4AD0-9F46-E030-11256EA8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9AED-32EC-583E-BE19-EA24AD41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64E9-E2A2-7C46-C646-A072A6CB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6F9E-7601-2204-BD0B-B497D9BD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82A6F-9079-99E0-EB80-4BF129D0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8F712-4E3F-457B-6F34-1EDB0CC9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045BD-BEA5-C020-E0CF-CB0A2618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A46EC-AD58-2C7D-813A-60DCBD5A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E259-430E-F933-C6FD-7BF37A84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9F145-4F7F-163F-5F7D-603BFBC85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24B6E-1372-948B-CFFC-9C468B310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0165-0E37-927C-BC77-AE49A60E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F8F96-CE2A-E2E4-1C75-67A85BA1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BAFE6-CB58-5A61-0386-8C982AE3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D3D59-43D1-3CD6-5FA0-B1E006D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46D31-52BD-3792-0E75-D70B35076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010B3-FB2B-E022-9192-372B0731C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AA4E-4F6F-46CA-8B68-5AF990EFEBC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7BFDA-41F8-D91F-0681-2489AB308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86F6-A770-0EA3-1B51-C76CEE133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E793-87C1-477F-B152-9BA35496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F006-9E78-5703-67FC-8FA033C03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Multi-State Constraint Kalman Filter for Vision-aided Inertial Navigation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116B5-7C3C-C4F0-27AE-08F18FAA9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/>
              <a:t>Paper By: Anastasios I. </a:t>
            </a:r>
            <a:r>
              <a:rPr lang="en-US" err="1"/>
              <a:t>Mourikis</a:t>
            </a:r>
            <a:r>
              <a:rPr lang="en-US"/>
              <a:t> and </a:t>
            </a:r>
            <a:r>
              <a:rPr lang="en-US" err="1"/>
              <a:t>Stergios</a:t>
            </a:r>
            <a:r>
              <a:rPr lang="en-US"/>
              <a:t> I. </a:t>
            </a:r>
            <a:r>
              <a:rPr lang="en-US" err="1"/>
              <a:t>Roumeliotis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Presented By: Matthew Duffell-Hoffman</a:t>
            </a:r>
          </a:p>
        </p:txBody>
      </p:sp>
    </p:spTree>
    <p:extLst>
      <p:ext uri="{BB962C8B-B14F-4D97-AF65-F5344CB8AC3E}">
        <p14:creationId xmlns:p14="http://schemas.microsoft.com/office/powerpoint/2010/main" val="22371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57F4-AD8B-2818-D541-322B6507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Kalman Filter Equations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0EE78-947D-268D-2917-634B1B2BF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Propigation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	State estimate 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	Estimate Covariance </a:t>
                </a:r>
              </a:p>
              <a:p>
                <a:r>
                  <a:rPr lang="en-US"/>
                  <a:t>Update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/>
                  <a:t>				Measurement Residual 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		Residual Covariance 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b="0"/>
                  <a:t>				Kalman Gain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		State Estimate 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/>
                  <a:t>			Estimate Covariance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20EE78-947D-268D-2917-634B1B2BF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75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B62-4D43-8B60-1C82-C8AA5D5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MSCKF Estimator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4A8D-02B3-89E9-B4FB-C5925E5C8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B62-4D43-8B60-1C82-C8AA5D5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4A8D-02B3-89E9-B4FB-C5925E5C8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19A5-2C58-05D0-73E9-E8E596C0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Frames of 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06BB7-E26B-FCE8-373D-CBA65880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Goal of MSCKF is to track the 3D pose of the IMU affixed frame {I} with respect to the global frame {G}</a:t>
            </a:r>
          </a:p>
          <a:p>
            <a:r>
              <a:rPr lang="en-US"/>
              <a:t>{G} is an Earth-centered, Earth-fixed frame to simplify effects of Earth’s rotation on IMU measurements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1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73FF-9783-ABDC-4BD3-A592CBCD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MSCKF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ECA87-4E7E-FCFC-F665-4067415E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916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Propagation: For each IMU measurement received, propagate the filter state and covariance.</a:t>
            </a:r>
          </a:p>
          <a:p>
            <a:r>
              <a:rPr lang="en-US"/>
              <a:t>Image registration: Every time a new image is recorded, </a:t>
            </a:r>
          </a:p>
          <a:p>
            <a:pPr lvl="1"/>
            <a:r>
              <a:rPr lang="en-US"/>
              <a:t> augment the state vector and covariance matrix with a copy of the current camera pose estimate. </a:t>
            </a:r>
          </a:p>
          <a:p>
            <a:pPr lvl="1"/>
            <a:r>
              <a:rPr lang="en-US"/>
              <a:t>image processing module begins operation. </a:t>
            </a:r>
          </a:p>
          <a:p>
            <a:r>
              <a:rPr lang="en-US"/>
              <a:t>Update: When the feature measurements of a given image become available, perform an EKF update.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B62-4D43-8B60-1C82-C8AA5D5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Vector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4A8D-02B3-89E9-B4FB-C5925E5C8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367D-D383-C9B3-B052-8E33CE8F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IMU State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1FE12-B9F9-3B1F-14F9-CDD319F0E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IMU State (16 × 1):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5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p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                                   (1)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sPre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unit quaternion describing rotation from {G} to {I}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are IMU gyroscope and accelerometer biases 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are the IMU velocity and position with respect to {G}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1FE12-B9F9-3B1F-14F9-CDD319F0E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45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1BE4-01D8-53D2-1256-02673104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IMU Error –State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A81CB-FE16-F3A0-A004-E73C7149F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IMU Error- State (15 ×1):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5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                                      (2)</a:t>
                </a:r>
              </a:p>
              <a:p>
                <a:r>
                  <a:rPr lang="en-US"/>
                  <a:t>Standard additive error definition for biases, velocity, and position: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/>
              </a:p>
              <a:p>
                <a:r>
                  <a:rPr lang="en-US"/>
                  <a:t>Error quaternion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/>
                  <a:t> and its minimal representation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𝛿𝜃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acc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brk m:alnAt="7"/>
                                        </m:r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brk m:alnAt="7"/>
                                        </m:r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                                                                             (3)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A81CB-FE16-F3A0-A004-E73C7149F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22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FC4F-799A-D23B-67B8-536CDB7D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EKF State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14D1A-CCD4-18E6-B70A-07E5BBAC5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EKF state vector with N camera poses at time k 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𝐼𝑀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                  (4)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</m:sPre>
                  </m:oMath>
                </a14:m>
                <a:r>
                  <a:rPr lang="en-US"/>
                  <a:t> is an estimate of the camera attitude with respect to {G}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sPre>
                  </m:oMath>
                </a14:m>
                <a:r>
                  <a:rPr lang="en-US"/>
                  <a:t> is an estimate of the camera position with respect to {G}</a:t>
                </a:r>
              </a:p>
              <a:p>
                <a:r>
                  <a:rPr lang="en-US"/>
                  <a:t>EKF error-state vector with N camera poses at time k (6N+15 ×1)</a:t>
                </a:r>
              </a:p>
              <a:p>
                <a:pPr marL="0" indent="0">
                  <a:buNone/>
                </a:pPr>
                <a:r>
                  <a:rPr lang="en-US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6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𝐼𝑀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𝛿𝜃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𝛿𝜃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Pre>
                                        <m:sPre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sPre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                  (5)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14D1A-CCD4-18E6-B70A-07E5BBAC5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46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B62-4D43-8B60-1C82-C8AA5D5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EKF Propagation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4A8D-02B3-89E9-B4FB-C5925E5C8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5242-3148-40E1-D567-82369F03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0CBF-8F41-24A7-263E-3EC7A090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91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Introduction</a:t>
            </a:r>
          </a:p>
          <a:p>
            <a:r>
              <a:rPr lang="en-US"/>
              <a:t>EKF Review</a:t>
            </a:r>
          </a:p>
          <a:p>
            <a:r>
              <a:rPr lang="en-US"/>
              <a:t>MSCKF Estimator Description </a:t>
            </a:r>
          </a:p>
          <a:p>
            <a:pPr lvl="1"/>
            <a:r>
              <a:rPr lang="en-US"/>
              <a:t>Overview</a:t>
            </a:r>
          </a:p>
          <a:p>
            <a:pPr lvl="1"/>
            <a:r>
              <a:rPr lang="en-US"/>
              <a:t>State Vector</a:t>
            </a:r>
          </a:p>
          <a:p>
            <a:pPr lvl="1"/>
            <a:r>
              <a:rPr lang="en-US"/>
              <a:t>EKF Propagation</a:t>
            </a:r>
          </a:p>
          <a:p>
            <a:pPr lvl="1"/>
            <a:r>
              <a:rPr lang="en-US"/>
              <a:t>State Augmentation</a:t>
            </a:r>
          </a:p>
          <a:p>
            <a:pPr lvl="1"/>
            <a:r>
              <a:rPr lang="en-US"/>
              <a:t>Measurement Model (Primary Contribution)</a:t>
            </a:r>
          </a:p>
          <a:p>
            <a:pPr lvl="1"/>
            <a:r>
              <a:rPr lang="en-US"/>
              <a:t>EKF Update</a:t>
            </a:r>
          </a:p>
          <a:p>
            <a:r>
              <a:rPr lang="en-US"/>
              <a:t>Discussion </a:t>
            </a:r>
          </a:p>
          <a:p>
            <a:r>
              <a:rPr lang="en-US"/>
              <a:t>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4015494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B013-B477-3A82-086D-1FFB4BD8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Time IMU Propagation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485393-FB08-33BF-AD0A-F91A41D09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</m:sPre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sPre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/>
                  <a:t>                                                                                          (6)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sPre>
                  </m:oMath>
                </a14:m>
                <a:r>
                  <a:rPr lang="en-US"/>
                  <a:t> is body acceleration in {G}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is rotational velocity In {I}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485393-FB08-33BF-AD0A-F91A41D09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754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10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8890-FE01-2ABD-DCF9-50AEEAFF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Time IMU Propagation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6E28F-9A4B-047A-D63F-AB25AD490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418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6E28F-9A4B-047A-D63F-AB25AD490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418" y="1825625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32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28053-015F-1753-58BE-533D1FD6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Gyroscope and Accelerometer Measurement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37AEA-659C-8DFF-78D7-B3D2A984BD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sPre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/>
                  <a:t>                                                              (7)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sPre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sPr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sPr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</m:e>
                        </m:d>
                        <m:sPre>
                          <m:sPre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sPr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sPre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/>
                  <a:t>    (8)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sPre>
                      </m:e>
                    </m:d>
                  </m:oMath>
                </a14:m>
                <a:r>
                  <a:rPr lang="en-US"/>
                  <a:t> is a rotation matrix from {G} to {I}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/>
                  <a:t> is rotational velocity of the planet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/>
                  <a:t> are zero-mean white Gaussian measurement noise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sPre>
                  </m:oMath>
                </a14:m>
                <a:r>
                  <a:rPr lang="en-US"/>
                  <a:t> is gravitational acceleration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37AEA-659C-8DFF-78D7-B3D2A984BD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40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80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0720-114A-BB3F-C4E0-F41072E4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543"/>
            <a:ext cx="10515600" cy="1325563"/>
          </a:xfrm>
        </p:spPr>
        <p:txBody>
          <a:bodyPr/>
          <a:lstStyle/>
          <a:p>
            <a:r>
              <a:rPr lang="en-US" dirty="0"/>
              <a:t>Continuous Time IMU Estimate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4BE3-E7A3-3E80-1C32-05458079D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</m:acc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</m:sPre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3×1</m:t>
                        </m:r>
                      </m:sub>
                    </m:sSub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</m:d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sPre>
                  </m:oMath>
                </a14:m>
                <a:r>
                  <a:rPr lang="en-US" b="0"/>
                  <a:t>                                              (9)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3×1</m:t>
                        </m:r>
                      </m:sub>
                    </m:sSub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</m:oMath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</m:sPre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4BE3-E7A3-3E80-1C32-05458079D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44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CE90-C1DC-8133-CE38-8247074E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CT IMU Error-State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1852E-2D99-D45D-6672-73D852D55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</m:oMath>
                </a14:m>
                <a:r>
                  <a:rPr lang="en-US"/>
                  <a:t>                                                                         (10)</a:t>
                </a:r>
              </a:p>
              <a:p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𝑤𝑔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𝑤𝑔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/>
                  <a:t> is system noise</a:t>
                </a:r>
              </a:p>
              <a:p>
                <a:r>
                  <a:rPr lang="en-US"/>
                  <a:t>The covariance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</m:oMath>
                </a14:m>
                <a:r>
                  <a:rPr lang="en-US"/>
                  <a:t>, is calculated offline during sensor calibration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1852E-2D99-D45D-6672-73D852D55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560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15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9FA1-6045-7825-7085-46370BAE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CT IMU Error-State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C71549-5373-5FFF-CB98-3A67297BF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</m:oMath>
                </a14:m>
                <a:r>
                  <a:rPr lang="en-US"/>
                  <a:t>                                                                         (10)</a:t>
                </a:r>
              </a:p>
              <a:p>
                <a:endParaRPr lang="en-US" b="0" i="1">
                  <a:latin typeface="Cambria Math" panose="02040503050406030204" pitchFamily="18" charset="0"/>
                </a:endParaRPr>
              </a:p>
              <a:p>
                <a:r>
                  <a:rPr lang="en-US" b="0">
                    <a:latin typeface="Cambria Math" panose="02040503050406030204" pitchFamily="18" charset="0"/>
                  </a:rPr>
                  <a:t>(15 × 15)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⌊"/>
                                      <m:endChr m:val="⌋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C71549-5373-5FFF-CB98-3A67297BF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560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31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A007-EBC3-0E23-E706-78A3CD36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Linearized CT IMU Error-State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5978E-F8A0-C074-3D95-2DCDE4B9B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</m:oMath>
                </a14:m>
                <a:r>
                  <a:rPr lang="en-US"/>
                  <a:t>                                                                         (10)</a:t>
                </a:r>
              </a:p>
              <a:p>
                <a:endParaRPr lang="en-US"/>
              </a:p>
              <a:p>
                <a:r>
                  <a:rPr lang="en-US" b="0">
                    <a:latin typeface="Cambria Math" panose="02040503050406030204" pitchFamily="18" charset="0"/>
                  </a:rPr>
                  <a:t>(12 × 12)</a:t>
                </a:r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5978E-F8A0-C074-3D95-2DCDE4B9B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560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869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613F-CA4F-AB22-A054-9C2E804B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Discrete-Time IMU State Propagation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5169-FDE1-7F2D-5388-7868EC11CB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 IMU samples the signals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/>
                  <a:t> with period T</a:t>
                </a:r>
              </a:p>
              <a:p>
                <a:r>
                  <a:rPr lang="en-US"/>
                  <a:t>Every time a new IMU measurement is received, the IMU state estimate is propagated using 5th order Runge-</a:t>
                </a:r>
                <a:r>
                  <a:rPr lang="en-US" err="1"/>
                  <a:t>Kutta</a:t>
                </a:r>
                <a:r>
                  <a:rPr lang="en-US"/>
                  <a:t> numerical integration on equation 9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</m:acc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</m:sPre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</m:d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sPre>
                  </m:oMath>
                </a14:m>
                <a:r>
                  <a:rPr lang="en-US" b="0"/>
                  <a:t>                                    (9)</a:t>
                </a:r>
                <a:endParaRPr lang="en-US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3×1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3×1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FE5169-FDE1-7F2D-5388-7868EC11C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763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9BE1-00DB-3FF5-B346-44250AA8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Discrete-Time IMU Covariance Propagation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2A33A-27F3-6877-516D-3972EFCFD3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Covariance is partitioned for propagation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                                                   (11)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latin typeface="Cambria Math" panose="02040503050406030204" pitchFamily="18" charset="0"/>
                  </a:rPr>
                  <a:t>15×15 covariance of the IMU state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latin typeface="Cambria Math" panose="02040503050406030204" pitchFamily="18" charset="0"/>
                  </a:rPr>
                  <a:t>6N×6N covariance  of the camera pose estimates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the correlation between the errors in the IMU state and the camera pose estimates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2A33A-27F3-6877-516D-3972EFCFD3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450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4D76-0A97-3C27-AC42-92C3F3F3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Discrete-Time IMU Covariance Propagation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39D5A-D5F5-0112-77D0-24339A8AD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computed by numerical integration of the Lyapunov equation: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𝐼𝑀𝑈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                                                (12)</a:t>
                </a:r>
              </a:p>
              <a:p>
                <a:r>
                  <a:rPr lang="en-US" dirty="0"/>
                  <a:t>Integration interval: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Initial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39D5A-D5F5-0112-77D0-24339A8AD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11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E9C-C572-78B4-6034-4267C4DC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15478-5409-20B4-50DB-113CF564E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9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4D76-0A97-3C27-AC42-92C3F3F3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Discrete-Time IMU Covariance Propagation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39D5A-D5F5-0112-77D0-24339A8AD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State transition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similarly computed by numerical integration of 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 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                          (13)</a:t>
                </a:r>
              </a:p>
              <a:p>
                <a:r>
                  <a:rPr lang="en-US" dirty="0"/>
                  <a:t>Initial condition: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39D5A-D5F5-0112-77D0-24339A8AD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780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B62-4D43-8B60-1C82-C8AA5D5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Augmentation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4A8D-02B3-89E9-B4FB-C5925E5C8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84BC-7B63-F896-9B84-5EAF3CCD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Vector Augmentation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C4223E-F9FC-7E74-FB78-F7F8541DA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new image, the camera pose is estimated as: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sPre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</m:sPre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                                                                                 (14)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dirty="0"/>
                  <a:t> is the rotation between IMU and camera frame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is the position of the origin of the camera frame with respect to the IMU frame </a:t>
                </a:r>
              </a:p>
              <a:p>
                <a:r>
                  <a:rPr lang="en-US" dirty="0"/>
                  <a:t>This pose estimate is appended to the state vector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C4223E-F9FC-7E74-FB78-F7F8541DA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900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D5D8-AF27-D940-CC47-EB84EFDE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Augmentation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74AA34-CADD-D21A-3512-FF4A60A44E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+15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                                                            (15)</a:t>
                </a:r>
              </a:p>
              <a:p>
                <a:endParaRPr lang="en-US" dirty="0"/>
              </a:p>
              <a:p>
                <a:r>
                  <a:rPr lang="en-US" dirty="0"/>
                  <a:t>Where the Jacobian J is: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Pre>
                                    <m:sPre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</m:sPre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3×9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Pre>
                                    <m:sPre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e>
                                  </m:sPr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3×9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3×6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                       (16)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74AA34-CADD-D21A-3512-FF4A60A44E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646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B62-4D43-8B60-1C82-C8AA5D5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4A8D-02B3-89E9-B4FB-C5925E5C8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3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625B-E21A-8AD9-D955-B2F8406C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Model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BC6C4-E6F1-0F46-494C-BDCEFFDD5E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Measurement model is used to update EKF</a:t>
                </a:r>
              </a:p>
              <a:p>
                <a:r>
                  <a:rPr lang="en-US" dirty="0"/>
                  <a:t>Residual r, must depend linearly on state error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𝑛𝑜𝑖𝑠𝑠𝑒</m:t>
                    </m:r>
                  </m:oMath>
                </a14:m>
                <a:r>
                  <a:rPr lang="en-US" dirty="0"/>
                  <a:t>                                                                                     (17)</a:t>
                </a:r>
              </a:p>
              <a:p>
                <a:r>
                  <a:rPr lang="en-US" dirty="0"/>
                  <a:t>Viewing a static feature from multiple camera poses results in constraints between those poses</a:t>
                </a:r>
              </a:p>
              <a:p>
                <a:r>
                  <a:rPr lang="en-US" dirty="0"/>
                  <a:t>Camera observations are grouped by tracked features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BC6C4-E6F1-0F46-494C-BDCEFFDD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331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BDDB-61C7-A253-AC97-8A013FC9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using a Single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6A71D-9010-9A06-5703-41B891739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single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observed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rom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camera poses</a:t>
                </a:r>
              </a:p>
              <a:p>
                <a:r>
                  <a:rPr lang="en-US" dirty="0"/>
                  <a:t>Camera poses are: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sPr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sPre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Each observation is described by: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sPre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Pre>
                                <m:sPre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  <m:mr>
                            <m:e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 (18)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is the 2×1 image noise vector with covariance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6A71D-9010-9A06-5703-41B891739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142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3919-12FD-3AC5-773A-0DBB2A97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Position Estimate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EA8E2-9147-A132-3A1E-D23164FDB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Feature expressed in camera frame: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Pre>
                                <m:sPre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  <m:mr>
                            <m:e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  <m:mr>
                            <m:e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sPre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</m:sPr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sPre>
                      </m:e>
                    </m:d>
                  </m:oMath>
                </a14:m>
                <a:r>
                  <a:rPr lang="en-US" dirty="0"/>
                  <a:t>                                      (19)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is unknown 3D feature position in global frame</a:t>
                </a:r>
              </a:p>
              <a:p>
                <a:r>
                  <a:rPr lang="en-US" dirty="0"/>
                  <a:t>Least-squares minimization is used to get estimate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using the measurements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filter estimates of camera poses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2EA8E2-9147-A132-3A1E-D23164FDB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425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966D-093F-4564-EB76-857103B7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Residual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D71327-A0A2-0EC8-080E-B824B1290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Measurement residual: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                                                                            (20) </a:t>
                </a:r>
              </a:p>
              <a:p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sPre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  <m:mr>
                            <m:e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,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  <m:mr>
                            <m:e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  <m:mr>
                            <m:e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sPre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</m:acc>
                          </m:e>
                        </m:sPre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</m:sPr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Pre>
                          <m:sPre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sPre>
                      </m:e>
                    </m:d>
                  </m:oMath>
                </a14:m>
                <a:r>
                  <a:rPr lang="en-US" dirty="0"/>
                  <a:t>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D71327-A0A2-0EC8-080E-B824B1290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880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90F0-CF22-CA98-B1C5-AC573E9F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Measurement Residual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296629-1380-7DE6-FF78-44A492F82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Linearizing about the estimates of camera pose and feature pose, the measurement residual is approximately: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                                                   (21)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are the Jacobians of the measurement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with respect to the state and the feature position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is the error in the position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296629-1380-7DE6-FF78-44A492F82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07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99D1-C15B-A81A-A473-D3ECB187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0727A-FDD8-D1FC-A293-DD7B81D1F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Problem: Localization </a:t>
            </a:r>
          </a:p>
          <a:p>
            <a:r>
              <a:rPr lang="en-US"/>
              <a:t>GPS is unreliable or unavailable in some environments</a:t>
            </a:r>
          </a:p>
          <a:p>
            <a:r>
              <a:rPr lang="en-US"/>
              <a:t>Inertial Measurement Units (IMUs) and cameras are small, inexpensive, and have low power consumption </a:t>
            </a:r>
          </a:p>
          <a:p>
            <a:r>
              <a:rPr lang="en-US"/>
              <a:t>Fused IMU and camera measurements can provide very accurate pose estimates</a:t>
            </a:r>
          </a:p>
        </p:txBody>
      </p:sp>
    </p:spTree>
    <p:extLst>
      <p:ext uri="{BB962C8B-B14F-4D97-AF65-F5344CB8AC3E}">
        <p14:creationId xmlns:p14="http://schemas.microsoft.com/office/powerpoint/2010/main" val="3870647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32C8-1044-66B7-BFA0-7FC01C9E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E17FE-4960-715B-7738-1CCBF47D4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Stacking the residuals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measurements of a feature gives: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                                                   (22)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are all block vectors or matrices with elements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Since feature observations in different images are independent, the covariance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CE17FE-4960-715B-7738-1CCBF47D4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6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229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75C1-4B83-8A92-247D-01E6868D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Independent of Feature Pose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6A5B3-8D58-03E9-CEEC-B08FD1A1D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Since the state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is used to compute the feature position estimate, the error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sPre>
                  </m:oMath>
                </a14:m>
                <a:r>
                  <a:rPr lang="en-US" dirty="0"/>
                  <a:t> is correlated with the error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Thus, the residual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is not in the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𝑛𝑜𝑖𝑠𝑠𝑒</m:t>
                    </m:r>
                  </m:oMath>
                </a14:m>
                <a:r>
                  <a:rPr lang="en-US" dirty="0"/>
                  <a:t> and cannot be directly used to update the EKF. To overcome this,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is defined by projecting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on the left </a:t>
                </a:r>
                <a:r>
                  <a:rPr lang="en-US" dirty="0" err="1"/>
                  <a:t>nullspace</a:t>
                </a:r>
                <a:r>
                  <a:rPr lang="en-US" dirty="0"/>
                  <a:t> of the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denote the unitary matrix whose columns form the basis of the left </a:t>
                </a:r>
                <a:r>
                  <a:rPr lang="en-US" dirty="0" err="1"/>
                  <a:t>nullspace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, we obtain: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0" dirty="0"/>
                  <a:t>                              (23)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                                                                   (24)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6A5B3-8D58-03E9-CEEC-B08FD1A1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9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920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B62-4D43-8B60-1C82-C8AA5D5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EKF Update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4A8D-02B3-89E9-B4FB-C5925E5C8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2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4B28-896B-B9D8-101E-A9F0599D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EKF Update Triggers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9ADBC-A840-011F-F752-15A456FB9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 feature tracked over a number of images is no longer detected an update is triggered</a:t>
            </a:r>
          </a:p>
          <a:p>
            <a:r>
              <a:rPr lang="en-US" dirty="0"/>
              <a:t>All measurements of the feature are processed using the measurement model </a:t>
            </a:r>
          </a:p>
          <a:p>
            <a:r>
              <a:rPr lang="en-US" dirty="0"/>
              <a:t>This trigger occurs most often, as features move out of the camera’s field of 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480E91C-949F-2966-D0EA-B637E6D655E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When the maximum number of camera poses in the state vector is reached, an EKF update is triggered </a:t>
                </a:r>
              </a:p>
              <a:p>
                <a:r>
                  <a:rPr lang="en-US" dirty="0"/>
                  <a:t>At least one camera pose must be discarded, and the information from features should be used beforehand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/3 evenly spaced poses starting from 2</a:t>
                </a:r>
                <a:r>
                  <a:rPr lang="en-US" baseline="30000" dirty="0"/>
                  <a:t>nd</a:t>
                </a:r>
                <a:r>
                  <a:rPr lang="en-US" dirty="0"/>
                  <a:t> oldest are discarded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480E91C-949F-2966-D0EA-B637E6D65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3081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667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9B07-2BE5-1E72-981A-9E5FAD8B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Procedure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73775-F84F-93F4-633B-78DE858F3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At a given timestep, the constraints of L features must be processed </a:t>
                </a:r>
              </a:p>
              <a:p>
                <a:r>
                  <a:rPr lang="en-US" dirty="0"/>
                  <a:t>Using the measurement model,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…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Stacking all residuals in a single vector gives: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                                          (25)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are vectors with block elements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…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matrix with block rows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covariance of the noise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73775-F84F-93F4-633B-78DE858F3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105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3806-AAC6-2DAE-9C3E-80281FF0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B6744F-7E63-EA21-F0FC-5CE8150C0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10 features are seen in 10 camera poses each, d = 170</a:t>
                </a:r>
              </a:p>
              <a:p>
                <a:r>
                  <a:rPr lang="en-US" dirty="0"/>
                  <a:t>To reduce computational complexity of EKF update, QR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 denoted: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unitary matrices whose columns form basis for the range and </a:t>
                </a:r>
                <a:r>
                  <a:rPr lang="en-US" dirty="0" err="1"/>
                  <a:t>nullspace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is an upper triangular matrix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B6744F-7E63-EA21-F0FC-5CE8150C0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767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9C09-4969-1893-EB14-F40C82E2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Decomposed Residual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D3C69-DC1B-1AE4-934A-4CBB169288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Applying the decomposition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gives: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                     (26)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                                (27)</a:t>
                </a:r>
              </a:p>
              <a:p>
                <a:r>
                  <a:rPr lang="en-US" dirty="0"/>
                  <a:t>All useful information from measurements is retained when projecting the 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on the basis vectors of range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residual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is only noise and can be discarded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D3C69-DC1B-1AE4-934A-4CBB16928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23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4058-0243-64BA-7217-6D858992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EKF Update Residual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CB0FEC-75D8-D59C-06FC-473874395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residual used in the EKF update is: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                            (28)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is a noise vector with covariance is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number of columns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CB0FEC-75D8-D59C-06FC-473874395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552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1DD8-1210-7A3C-8529-9A66100D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9BD4-40B2-785A-C13D-0ACDF8343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Kalman Gain: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                                                           (29)</a:t>
                </a:r>
              </a:p>
              <a:p>
                <a:r>
                  <a:rPr lang="en-US" dirty="0"/>
                  <a:t>State correction: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                                                    (30)</a:t>
                </a:r>
              </a:p>
              <a:p>
                <a:r>
                  <a:rPr lang="en-US" dirty="0"/>
                  <a:t>Covariance update: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        (31)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US" dirty="0"/>
                  <a:t> is the dimension of the covariance matrix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9BD4-40B2-785A-C13D-0ACDF8343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0377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E703-4CCE-8DDB-FB90-DA293AC5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C53CD-F969-36A7-72E5-27FA68CBF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D825-8F89-E911-50D1-14D9CB34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Families of Algorithms for VINS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FAAE1-3B5E-A0ED-6151-C54C5401B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119E6-5565-C9C0-89DF-E3C2BD7F44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Estimates robot pose only</a:t>
            </a:r>
          </a:p>
          <a:p>
            <a:r>
              <a:rPr lang="en-US"/>
              <a:t>Typically derives constraints between consecutive pairs of images</a:t>
            </a:r>
          </a:p>
          <a:p>
            <a:r>
              <a:rPr lang="en-US"/>
              <a:t>Efficient, good for real-time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A1A39-64D1-C6AC-DB41-F602C000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SLAM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0C7CE-B3EE-4419-D829-DBD029AFC2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Jointly estimates robot pose and landmark positions</a:t>
            </a:r>
          </a:p>
          <a:p>
            <a:r>
              <a:rPr lang="en-US"/>
              <a:t>Accounts for correlations between robot pose and 3D positions of observed features </a:t>
            </a:r>
          </a:p>
          <a:p>
            <a:r>
              <a:rPr lang="en-US"/>
              <a:t>High computational complexity</a:t>
            </a:r>
          </a:p>
        </p:txBody>
      </p:sp>
    </p:spTree>
    <p:extLst>
      <p:ext uri="{BB962C8B-B14F-4D97-AF65-F5344CB8AC3E}">
        <p14:creationId xmlns:p14="http://schemas.microsoft.com/office/powerpoint/2010/main" val="330492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EB0B-A76D-5E90-DC48-AA4C260A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45F4-4ECA-FD5A-BB12-1119AC9E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in number of observed features</a:t>
            </a:r>
          </a:p>
          <a:p>
            <a:r>
              <a:rPr lang="en-US" dirty="0"/>
              <a:t>At most cubic in number of camera poses included in state</a:t>
            </a:r>
          </a:p>
          <a:p>
            <a:r>
              <a:rPr lang="en-US" dirty="0"/>
              <a:t>Number of poses is most significant factor for computational cost</a:t>
            </a:r>
          </a:p>
          <a:p>
            <a:r>
              <a:rPr lang="en-US" dirty="0"/>
              <a:t>Tunable parameter which can be adjusted to fit computational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72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A37C-355D-46D7-D9D3-7DF8E70E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to Linearization Inaccuracies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A2BD-EDAA-E11B-68D8-5110803C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characteristics of the algorithm increase its robustness to linearization inaccuracies:</a:t>
            </a:r>
          </a:p>
          <a:p>
            <a:pPr lvl="1"/>
            <a:r>
              <a:rPr lang="en-US" dirty="0"/>
              <a:t>the inverse feature depth parametrization used in the measurement model </a:t>
            </a:r>
          </a:p>
          <a:p>
            <a:pPr lvl="1"/>
            <a:r>
              <a:rPr lang="en-US" dirty="0"/>
              <a:t>the delayed linearization of measurements</a:t>
            </a:r>
          </a:p>
        </p:txBody>
      </p:sp>
    </p:spTree>
    <p:extLst>
      <p:ext uri="{BB962C8B-B14F-4D97-AF65-F5344CB8AC3E}">
        <p14:creationId xmlns:p14="http://schemas.microsoft.com/office/powerpoint/2010/main" val="2228714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BE44-4644-79A0-5375-72BB910A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for Many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5C50-940A-2876-37ED-5B3AAF46B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kinds of features:</a:t>
            </a:r>
          </a:p>
          <a:p>
            <a:pPr lvl="1"/>
            <a:r>
              <a:rPr lang="en-US" dirty="0"/>
              <a:t>Opportunistic Features – tracked over a small number of frames</a:t>
            </a:r>
          </a:p>
          <a:p>
            <a:pPr lvl="1"/>
            <a:r>
              <a:rPr lang="en-US" dirty="0"/>
              <a:t>Persistent Features – tracked over long period of time or when revisited </a:t>
            </a:r>
          </a:p>
          <a:p>
            <a:r>
              <a:rPr lang="en-US" dirty="0"/>
              <a:t>Opportunistic features are far more common</a:t>
            </a:r>
          </a:p>
          <a:p>
            <a:r>
              <a:rPr lang="en-US" dirty="0"/>
              <a:t>If all poses a feature is detected are in the state, the measurement model is optimal except for linearization inaccuracies </a:t>
            </a:r>
          </a:p>
          <a:p>
            <a:r>
              <a:rPr lang="en-US" dirty="0"/>
              <a:t>Therefore, the algorithm is able to optimally use localization information of opportunistic features </a:t>
            </a:r>
          </a:p>
        </p:txBody>
      </p:sp>
    </p:spTree>
    <p:extLst>
      <p:ext uri="{BB962C8B-B14F-4D97-AF65-F5344CB8AC3E}">
        <p14:creationId xmlns:p14="http://schemas.microsoft.com/office/powerpoint/2010/main" val="2143605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B62-4D43-8B60-1C82-C8AA5D5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34A8D-02B3-89E9-B4FB-C5925E5C8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232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86D5-892C-F56B-F8D8-21670350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6FC70-C09B-F480-E94B-135DE29100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Camera/IMU system placed on car moving through residential area in Minneapolis, MN</a:t>
                </a:r>
              </a:p>
              <a:p>
                <a:r>
                  <a:rPr lang="en-US" dirty="0" err="1"/>
                  <a:t>Pointgrey</a:t>
                </a:r>
                <a:r>
                  <a:rPr lang="en-US" dirty="0"/>
                  <a:t> </a:t>
                </a:r>
                <a:r>
                  <a:rPr lang="en-US" dirty="0" err="1"/>
                  <a:t>FireFly</a:t>
                </a:r>
                <a:r>
                  <a:rPr lang="en-US" dirty="0"/>
                  <a:t> camera, registering images of resolution 640 × 480 pixels at 3Hz</a:t>
                </a:r>
              </a:p>
              <a:p>
                <a:r>
                  <a:rPr lang="en-US" dirty="0"/>
                  <a:t>inertial measurements at a rate of 100Hz</a:t>
                </a:r>
              </a:p>
              <a:p>
                <a:r>
                  <a:rPr lang="en-US" dirty="0"/>
                  <a:t>Feature extraction and matching done using SIFT algorithm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6FC70-C09B-F480-E94B-135DE2910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7187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DA5A-1D62-8650-1B05-73089093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Images</a:t>
            </a:r>
          </a:p>
        </p:txBody>
      </p:sp>
      <p:pic>
        <p:nvPicPr>
          <p:cNvPr id="5" name="Content Placeholder 4" descr="A collage of a road with cars&#10;&#10;Description automatically generated">
            <a:extLst>
              <a:ext uri="{FF2B5EF4-FFF2-40B4-BE49-F238E27FC236}">
                <a16:creationId xmlns:a16="http://schemas.microsoft.com/office/drawing/2014/main" id="{73C246F7-B686-D121-AC64-42C804248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55" y="1825625"/>
            <a:ext cx="5769289" cy="4351338"/>
          </a:xfrm>
        </p:spPr>
      </p:pic>
    </p:spTree>
    <p:extLst>
      <p:ext uri="{BB962C8B-B14F-4D97-AF65-F5344CB8AC3E}">
        <p14:creationId xmlns:p14="http://schemas.microsoft.com/office/powerpoint/2010/main" val="4077916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C746-E648-39FC-AB76-4EE1006D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7CA4B-20E5-C9D9-80CA-36012C340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 processed at 14Hz on a single core of a 2GHz processor </a:t>
            </a:r>
          </a:p>
          <a:p>
            <a:r>
              <a:rPr lang="en-US" dirty="0"/>
              <a:t>Since the start and end pose were known, the final position error was calculated to be approximately 10m </a:t>
            </a:r>
          </a:p>
          <a:p>
            <a:r>
              <a:rPr lang="en-US" dirty="0"/>
              <a:t>0.31% error over the 3.2km trajectory </a:t>
            </a:r>
          </a:p>
          <a:p>
            <a:r>
              <a:rPr lang="en-US" dirty="0"/>
              <a:t>No loop closure or nonholonomic constraints </a:t>
            </a:r>
          </a:p>
        </p:txBody>
      </p:sp>
    </p:spTree>
    <p:extLst>
      <p:ext uri="{BB962C8B-B14F-4D97-AF65-F5344CB8AC3E}">
        <p14:creationId xmlns:p14="http://schemas.microsoft.com/office/powerpoint/2010/main" val="13000721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0EAE-C3A5-A248-7B8A-09667A6C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Trajectory </a:t>
            </a:r>
          </a:p>
        </p:txBody>
      </p:sp>
      <p:pic>
        <p:nvPicPr>
          <p:cNvPr id="5" name="Content Placeholder 4" descr="A map with blue lines&#10;&#10;Description automatically generated">
            <a:extLst>
              <a:ext uri="{FF2B5EF4-FFF2-40B4-BE49-F238E27FC236}">
                <a16:creationId xmlns:a16="http://schemas.microsoft.com/office/drawing/2014/main" id="{99A07C5C-0519-A8B2-0DC9-CCAE2456C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8885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4B84-AF87-8AC8-6212-2BA5F27C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MSCKF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29CE5F-D731-6790-F777-E1CD32AB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Kalman Filter</a:t>
            </a:r>
          </a:p>
          <a:p>
            <a:r>
              <a:rPr lang="en-US" dirty="0"/>
              <a:t>Uses both visual and inertial measurements</a:t>
            </a:r>
          </a:p>
          <a:p>
            <a:r>
              <a:rPr lang="en-US" dirty="0"/>
              <a:t>Does not include 3D feature positions Inn state vector</a:t>
            </a:r>
          </a:p>
          <a:p>
            <a:r>
              <a:rPr lang="en-US" dirty="0"/>
              <a:t>Expresses constraints between multiple camera poses when a feature can be seen in more than two images</a:t>
            </a:r>
          </a:p>
          <a:p>
            <a:r>
              <a:rPr lang="en-US" dirty="0"/>
              <a:t>Delayed linearization</a:t>
            </a:r>
          </a:p>
          <a:p>
            <a:r>
              <a:rPr lang="en-US" dirty="0"/>
              <a:t>Linear complexity in number of features </a:t>
            </a:r>
          </a:p>
        </p:txBody>
      </p:sp>
    </p:spTree>
    <p:extLst>
      <p:ext uri="{BB962C8B-B14F-4D97-AF65-F5344CB8AC3E}">
        <p14:creationId xmlns:p14="http://schemas.microsoft.com/office/powerpoint/2010/main" val="197024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195E-EFC8-C6E3-6580-D2DD21E6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EKF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BBF1E-93B9-4E26-CDFA-3A9098863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7FCC-E220-2862-32EF-B0CF6C31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Kalman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C59B7-0582-70D8-2831-FF447FB4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Tracks the estimated state of the system and covariance (uncertainty)</a:t>
            </a:r>
          </a:p>
          <a:p>
            <a:r>
              <a:rPr lang="en-US"/>
              <a:t>Assumptions:</a:t>
            </a:r>
          </a:p>
          <a:p>
            <a:pPr lvl="1"/>
            <a:r>
              <a:rPr lang="en-US"/>
              <a:t>Linear process and measurement models</a:t>
            </a:r>
          </a:p>
          <a:p>
            <a:pPr lvl="1"/>
            <a:r>
              <a:rPr lang="en-US"/>
              <a:t>Gaussian process and measurement noise </a:t>
            </a:r>
          </a:p>
          <a:p>
            <a:pPr lvl="1"/>
            <a:r>
              <a:rPr lang="en-US"/>
              <a:t>Markov assumption, each state depends only on the previous state</a:t>
            </a:r>
          </a:p>
          <a:p>
            <a:r>
              <a:rPr lang="en-US"/>
              <a:t>Two parts:</a:t>
            </a:r>
          </a:p>
          <a:p>
            <a:pPr lvl="1"/>
            <a:r>
              <a:rPr lang="en-US"/>
              <a:t>Propagate – updates estimate based on system dynamics, increases uncertainty </a:t>
            </a:r>
          </a:p>
          <a:p>
            <a:pPr lvl="1"/>
            <a:r>
              <a:rPr lang="en-US"/>
              <a:t>Update – updates estimate based on observations, decreases uncertainty </a:t>
            </a:r>
          </a:p>
          <a:p>
            <a:r>
              <a:rPr lang="en-US"/>
              <a:t>Extended Kalman Filter (EKF) allows for non-linear system by linearizing around the state estimate </a:t>
            </a:r>
          </a:p>
        </p:txBody>
      </p:sp>
    </p:spTree>
    <p:extLst>
      <p:ext uri="{BB962C8B-B14F-4D97-AF65-F5344CB8AC3E}">
        <p14:creationId xmlns:p14="http://schemas.microsoft.com/office/powerpoint/2010/main" val="118746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DA7D-0328-8F82-319D-B84C7354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Kalman Filter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5C605-C8E1-B758-4EE7-EDC850D07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State estimate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covariance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Measurement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State transition model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Observation model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covariance of process noise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covariance of observation noise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Control input model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	control input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5C605-C8E1-B758-4EE7-EDC850D07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38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58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5202</Words>
  <Application>Microsoft Office PowerPoint</Application>
  <PresentationFormat>Widescreen</PresentationFormat>
  <Paragraphs>781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Office Theme</vt:lpstr>
      <vt:lpstr>A Multi-State Constraint Kalman Filter for Vision-aided Inertial Navigation</vt:lpstr>
      <vt:lpstr>Outline</vt:lpstr>
      <vt:lpstr>Introduction</vt:lpstr>
      <vt:lpstr>Motivation</vt:lpstr>
      <vt:lpstr>Two Families of Algorithms for VINS</vt:lpstr>
      <vt:lpstr>Characteristics of MSCKF</vt:lpstr>
      <vt:lpstr>EKF Review</vt:lpstr>
      <vt:lpstr>Kalman Filter</vt:lpstr>
      <vt:lpstr>Kalman Filter Quantities</vt:lpstr>
      <vt:lpstr>Kalman Filter Equations </vt:lpstr>
      <vt:lpstr>MSCKF Estimator Description</vt:lpstr>
      <vt:lpstr>Overview</vt:lpstr>
      <vt:lpstr>Frames of Reference </vt:lpstr>
      <vt:lpstr>MSCKF Algorithm </vt:lpstr>
      <vt:lpstr>State Vector</vt:lpstr>
      <vt:lpstr>IMU State Vector</vt:lpstr>
      <vt:lpstr>IMU Error –State Vector</vt:lpstr>
      <vt:lpstr>EKF State Vector</vt:lpstr>
      <vt:lpstr>EKF Propagation</vt:lpstr>
      <vt:lpstr>Continuous Time IMU Propagation Model</vt:lpstr>
      <vt:lpstr>Continuous Time IMU Propagation Model</vt:lpstr>
      <vt:lpstr>Gyroscope and Accelerometer Measurement Models</vt:lpstr>
      <vt:lpstr>Continuous Time IMU Estimate Propagation</vt:lpstr>
      <vt:lpstr>Linearized CT IMU Error-State Model</vt:lpstr>
      <vt:lpstr>Linearized CT IMU Error-State Model</vt:lpstr>
      <vt:lpstr>Linearized CT IMU Error-State Model</vt:lpstr>
      <vt:lpstr>Discrete-Time IMU State Propagation </vt:lpstr>
      <vt:lpstr>Discrete-Time IMU Covariance Propagation </vt:lpstr>
      <vt:lpstr>Discrete-Time IMU Covariance Propagation </vt:lpstr>
      <vt:lpstr>Discrete-Time IMU Covariance Propagation </vt:lpstr>
      <vt:lpstr>State Augmentation </vt:lpstr>
      <vt:lpstr>State Vector Augmentation </vt:lpstr>
      <vt:lpstr>Covariance Augmentation</vt:lpstr>
      <vt:lpstr>Measurement Model</vt:lpstr>
      <vt:lpstr>Measurement Model Setup</vt:lpstr>
      <vt:lpstr>Explanation using a Single Feature</vt:lpstr>
      <vt:lpstr>Feature Position Estimate </vt:lpstr>
      <vt:lpstr>Measurement Residual </vt:lpstr>
      <vt:lpstr>Linearized Measurement Residual </vt:lpstr>
      <vt:lpstr>Residual Vector</vt:lpstr>
      <vt:lpstr>Residual Independent of Feature Pose Errors</vt:lpstr>
      <vt:lpstr>EKF Update </vt:lpstr>
      <vt:lpstr>EKF Update Triggers </vt:lpstr>
      <vt:lpstr>Update Procedure </vt:lpstr>
      <vt:lpstr>Computation Reduction</vt:lpstr>
      <vt:lpstr>Decomposed Residual</vt:lpstr>
      <vt:lpstr>EKF Update Residual</vt:lpstr>
      <vt:lpstr>The Update </vt:lpstr>
      <vt:lpstr>Discussion</vt:lpstr>
      <vt:lpstr>Computational Complexity</vt:lpstr>
      <vt:lpstr>Robustness to Linearization Inaccuracies </vt:lpstr>
      <vt:lpstr>Optimal for Many Features</vt:lpstr>
      <vt:lpstr>Experimental Results</vt:lpstr>
      <vt:lpstr>Experiment Setup</vt:lpstr>
      <vt:lpstr>Example Images</vt:lpstr>
      <vt:lpstr>Results</vt:lpstr>
      <vt:lpstr>Trajectory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Multi-State Constraint Kalman Filter for Vision-aided Inertial Navigation</dc:title>
  <dc:creator>Duffell-Hoffman, Matthew</dc:creator>
  <cp:lastModifiedBy>Duffell-Hoffman, Matthew</cp:lastModifiedBy>
  <cp:revision>1</cp:revision>
  <dcterms:created xsi:type="dcterms:W3CDTF">2023-11-18T17:52:36Z</dcterms:created>
  <dcterms:modified xsi:type="dcterms:W3CDTF">2023-11-20T17:18:43Z</dcterms:modified>
</cp:coreProperties>
</file>